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0" r:id="rId3"/>
    <p:sldMasterId id="2147483673" r:id="rId4"/>
  </p:sldMasterIdLst>
  <p:notesMasterIdLst>
    <p:notesMasterId r:id="rId6"/>
  </p:notesMasterIdLst>
  <p:sldIdLst>
    <p:sldId id="305" r:id="rId5"/>
    <p:sldId id="314" r:id="rId7"/>
    <p:sldId id="309" r:id="rId8"/>
    <p:sldId id="290" r:id="rId9"/>
    <p:sldId id="338" r:id="rId10"/>
    <p:sldId id="310" r:id="rId11"/>
    <p:sldId id="298" r:id="rId12"/>
    <p:sldId id="333" r:id="rId13"/>
    <p:sldId id="334" r:id="rId14"/>
    <p:sldId id="289" r:id="rId15"/>
    <p:sldId id="336" r:id="rId16"/>
    <p:sldId id="337" r:id="rId17"/>
    <p:sldId id="306" r:id="rId18"/>
    <p:sldId id="297" r:id="rId19"/>
    <p:sldId id="291" r:id="rId20"/>
    <p:sldId id="292" r:id="rId21"/>
    <p:sldId id="307" r:id="rId22"/>
    <p:sldId id="308" r:id="rId23"/>
    <p:sldId id="293" r:id="rId24"/>
    <p:sldId id="303" r:id="rId25"/>
    <p:sldId id="302" r:id="rId26"/>
    <p:sldId id="360" r:id="rId27"/>
    <p:sldId id="311" r:id="rId28"/>
    <p:sldId id="312" r:id="rId29"/>
    <p:sldId id="335" r:id="rId30"/>
    <p:sldId id="313" r:id="rId31"/>
    <p:sldId id="315" r:id="rId32"/>
  </p:sldIdLst>
  <p:sldSz cx="9144000" cy="5143500" type="screen16x9"/>
  <p:notesSz cx="9144000" cy="5143500"/>
  <p:embeddedFontLst>
    <p:embeddedFont>
      <p:font typeface="Economica" panose="02000506040000020004"/>
      <p:regular r:id="rId36"/>
    </p:embeddedFont>
    <p:embeddedFont>
      <p:font typeface="Open Sans" panose="020B0606030504020204"/>
      <p:regular r:id="rId37"/>
    </p:embeddedFont>
    <p:embeddedFont>
      <p:font typeface="Muli Regular"/>
      <p:regular r:id="rId38"/>
      <p:italic r:id="rId39"/>
    </p:embeddedFont>
    <p:embeddedFont>
      <p:font typeface="微软雅黑" panose="020B0503020204020204" charset="-122"/>
      <p:regular r:id="rId40"/>
    </p:embeddedFont>
    <p:embeddedFont>
      <p:font typeface="等线" panose="02010600030101010101" charset="-122"/>
      <p:regular r:id="rId41"/>
    </p:embeddedFont>
    <p:embeddedFont>
      <p:font typeface="Calibri" panose="020F0502020204030204"/>
      <p:regular r:id="rId42"/>
      <p:bold r:id="rId43"/>
      <p:italic r:id="rId44"/>
      <p:boldItalic r:id="rId45"/>
    </p:embeddedFont>
    <p:embeddedFont>
      <p:font typeface="Muli"/>
      <p:regular r:id="rId46"/>
      <p:bold r:id="rId47"/>
      <p:italic r:id="rId48"/>
    </p:embeddedFont>
    <p:embeddedFont>
      <p:font typeface="Wingdings 2" panose="05020102010507070707" pitchFamily="18" charset="2"/>
      <p:regular r:id="rId49"/>
    </p:embeddedFont>
    <p:embeddedFont>
      <p:font typeface="黑体" panose="02010609060101010101" charset="-122"/>
      <p:regular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93F0"/>
    <a:srgbClr val="72AE46"/>
    <a:srgbClr val="FEC000"/>
    <a:srgbClr val="8B4DD1"/>
    <a:srgbClr val="ADCE89"/>
    <a:srgbClr val="00BFBF"/>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59" autoAdjust="0"/>
    <p:restoredTop sz="89277" autoAdjust="0"/>
  </p:normalViewPr>
  <p:slideViewPr>
    <p:cSldViewPr snapToGrid="0" showGuides="1">
      <p:cViewPr varScale="1">
        <p:scale>
          <a:sx n="131" d="100"/>
          <a:sy n="131" d="100"/>
        </p:scale>
        <p:origin x="222" y="102"/>
      </p:cViewPr>
      <p:guideLst>
        <p:guide orient="horz" pos="2906"/>
        <p:guide pos="2091"/>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0" Type="http://schemas.openxmlformats.org/officeDocument/2006/relationships/font" Target="fonts/font15.fntdata"/><Relationship Id="rId5" Type="http://schemas.openxmlformats.org/officeDocument/2006/relationships/slide" Target="slides/slide1.xml"/><Relationship Id="rId49" Type="http://schemas.openxmlformats.org/officeDocument/2006/relationships/font" Target="fonts/font14.fntdata"/><Relationship Id="rId48" Type="http://schemas.openxmlformats.org/officeDocument/2006/relationships/font" Target="fonts/font13.fntdata"/><Relationship Id="rId47" Type="http://schemas.openxmlformats.org/officeDocument/2006/relationships/font" Target="fonts/font12.fntdata"/><Relationship Id="rId46" Type="http://schemas.openxmlformats.org/officeDocument/2006/relationships/font" Target="fonts/font11.fntdata"/><Relationship Id="rId45" Type="http://schemas.openxmlformats.org/officeDocument/2006/relationships/font" Target="fonts/font10.fntdata"/><Relationship Id="rId44" Type="http://schemas.openxmlformats.org/officeDocument/2006/relationships/font" Target="fonts/font9.fntdata"/><Relationship Id="rId43" Type="http://schemas.openxmlformats.org/officeDocument/2006/relationships/font" Target="fonts/font8.fntdata"/><Relationship Id="rId42" Type="http://schemas.openxmlformats.org/officeDocument/2006/relationships/font" Target="fonts/font7.fntdata"/><Relationship Id="rId41" Type="http://schemas.openxmlformats.org/officeDocument/2006/relationships/font" Target="fonts/font6.fntdata"/><Relationship Id="rId40" Type="http://schemas.openxmlformats.org/officeDocument/2006/relationships/font" Target="fonts/font5.fntdata"/><Relationship Id="rId4" Type="http://schemas.openxmlformats.org/officeDocument/2006/relationships/slideMaster" Target="slideMasters/slideMaster3.xml"/><Relationship Id="rId39" Type="http://schemas.openxmlformats.org/officeDocument/2006/relationships/font" Target="fonts/font4.fntdata"/><Relationship Id="rId38" Type="http://schemas.openxmlformats.org/officeDocument/2006/relationships/font" Target="fonts/font3.fntdata"/><Relationship Id="rId37" Type="http://schemas.openxmlformats.org/officeDocument/2006/relationships/font" Target="fonts/font2.fntdata"/><Relationship Id="rId36" Type="http://schemas.openxmlformats.org/officeDocument/2006/relationships/font" Target="fonts/font1.fntdata"/><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build_modules</a:t>
            </a:r>
            <a:endParaRPr lang="en-US">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tm_2_architecture.png</a:t>
            </a:r>
            <a:endParaRPr lang="en-US">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dirty="0">
                <a:solidFill>
                  <a:srgbClr val="39373D"/>
                </a:solidFill>
              </a:rPr>
              <a:t>vehicle/wheeled_vehicle.jpg</a:t>
            </a:r>
            <a:endParaRPr lang="en-US" dirty="0">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dirty="0">
                <a:solidFill>
                  <a:srgbClr val="39373D"/>
                </a:solidFill>
              </a:rPr>
              <a:t>vehicle/wheeled_vehicle.jpg</a:t>
            </a:r>
            <a:endParaRPr lang="en-US" dirty="0">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zh-CN" altLang="en-US">
                <a:solidFill>
                  <a:srgbClr val="39373D"/>
                </a:solidFill>
              </a:rPr>
              <a:t>复杂城市交通环境的准确行驶和决策仿真</a:t>
            </a:r>
            <a:endParaRPr lang="zh-CN" altLang="en-US">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ltLang="zh-CN">
                <a:solidFill>
                  <a:srgbClr val="39373D"/>
                </a:solidFill>
              </a:rPr>
              <a:t>OpenDriveToMap.cpp</a:t>
            </a:r>
            <a:endParaRPr lang="en-US" altLang="zh-CN">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adv_</a:t>
            </a:r>
            <a:r>
              <a:rPr lang="en-US" altLang="zh-CN">
                <a:solidFill>
                  <a:srgbClr val="39373D"/>
                </a:solidFill>
              </a:rPr>
              <a:t>rss</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a:t>孪生流程  </a:t>
            </a:r>
            <a:r>
              <a:rPr lang="en-US" altLang="zh-CN"/>
              <a:t>https://github.com/rzninvo/Digital-Twin-of-a-Traffic-Scene-Using-RSU-and-AWSIM</a:t>
            </a:r>
            <a:endParaRPr lang="en-US" altLang="zh-CN"/>
          </a:p>
          <a:p>
            <a:pPr marL="158750" indent="0">
              <a:buNone/>
            </a:pPr>
            <a:r>
              <a:rPr lang="en-US" altLang="zh-CN"/>
              <a:t>3D</a:t>
            </a:r>
            <a:r>
              <a:rPr lang="zh-CN" altLang="en-US"/>
              <a:t>跟踪</a:t>
            </a:r>
            <a:endParaRPr lang="en-US" altLang="zh-CN"/>
          </a:p>
          <a:p>
            <a:pPr marL="158750" indent="0">
              <a:buNone/>
            </a:pPr>
            <a:r>
              <a:rPr lang="en-US" altLang="zh-CN"/>
              <a:t>https://github.com/tianweiy/CenterPoint</a:t>
            </a:r>
            <a:endParaRPr lang="en-US" altLang="zh-CN"/>
          </a:p>
          <a:p>
            <a:pPr marL="158750" indent="0">
              <a:buNone/>
            </a:pPr>
            <a:r>
              <a:rPr lang="en-US" altLang="zh-CN"/>
              <a:t>https://github.com/zhangyanyu0722/Carla_3D_Tracking</a:t>
            </a:r>
            <a:endParaRPr lang="en-US" altLang="zh-CN"/>
          </a:p>
          <a:p>
            <a:pPr marL="158750" indent="0">
              <a:buNone/>
            </a:pPr>
            <a:endParaRPr lang="en-US" altLang="zh-CN"/>
          </a:p>
          <a:p>
            <a:pPr marL="158750" indent="0">
              <a:buNone/>
            </a:pP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zh-CN" altLang="en-US"/>
              <a:t>数字孪生工具</a:t>
            </a:r>
            <a:endParaRPr lang="zh-CN" altLang="en-US"/>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zh-CN" altLang="en-US"/>
              <a:t>轩辕大模型系统架构图</a:t>
            </a:r>
            <a:endParaRPr lang="zh-CN" altLang="en-US"/>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indent="0">
              <a:buNone/>
            </a:pPr>
            <a:r>
              <a:rPr lang="zh-CN" altLang="en-US" sz="1100" b="1">
                <a:solidFill>
                  <a:srgbClr val="39373D"/>
                </a:solidFill>
                <a:latin typeface="Muli"/>
                <a:ea typeface="Muli"/>
                <a:cs typeface="Muli"/>
                <a:sym typeface="Muli"/>
              </a:rPr>
              <a:t>网络连接</a:t>
            </a:r>
            <a:endParaRPr lang="en-US" altLang="zh-CN" sz="1100" b="1">
              <a:solidFill>
                <a:srgbClr val="39373D"/>
              </a:solidFill>
              <a:latin typeface="Muli"/>
              <a:ea typeface="Muli"/>
              <a:cs typeface="Muli"/>
              <a:sym typeface="Muli"/>
            </a:endParaRPr>
          </a:p>
          <a:p>
            <a:pPr marL="0" indent="0">
              <a:buNone/>
            </a:pPr>
            <a:r>
              <a:rPr lang="zh-CN" altLang="en-US" sz="1100" b="1">
                <a:solidFill>
                  <a:srgbClr val="39373D"/>
                </a:solidFill>
                <a:latin typeface="Muli"/>
                <a:ea typeface="Muli"/>
                <a:cs typeface="Muli"/>
                <a:sym typeface="Muli"/>
              </a:rPr>
              <a:t>背外侧纹状体 和 运动皮层  控制自动驾驶行为</a:t>
            </a:r>
            <a:endParaRPr lang="zh-CN" altLang="en-US" sz="1100" b="1">
              <a:solidFill>
                <a:srgbClr val="39373D"/>
              </a:solidFill>
              <a:latin typeface="Muli"/>
              <a:ea typeface="Muli"/>
              <a:cs typeface="Muli"/>
              <a:sym typeface="Muli"/>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a:t>自动驾驶仿真框架</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021870A-1F28-45E4-AB2B-CFF32AED7BA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a:t>基于文本生成代码场景的三维驾驶场景实时大模型</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a:ea typeface="宋体" panose="02010600030101010101" pitchFamily="2" charset="-122"/>
              </a:rPr>
              <a:t>知识推理</a:t>
            </a:r>
            <a:endParaRPr lang="zh-CN" altLang="en-US">
              <a:ea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camera_inherit.jpg</a:t>
            </a:r>
            <a:endParaRPr lang="en-US">
              <a:solidFill>
                <a:srgbClr val="39373D"/>
              </a:solidFill>
            </a:endParaRPr>
          </a:p>
          <a:p>
            <a:pPr marL="0" lvl="0" indent="0" algn="l" rtl="0">
              <a:spcBef>
                <a:spcPts val="0"/>
              </a:spcBef>
              <a:spcAft>
                <a:spcPts val="0"/>
              </a:spcAft>
              <a:buClr>
                <a:schemeClr val="dk1"/>
              </a:buClr>
              <a:buSzPts val="1100"/>
              <a:buFont typeface="Arial" panose="020B0604020202020204"/>
              <a:buNone/>
            </a:pPr>
            <a:endParaRPr lang="en-US">
              <a:solidFill>
                <a:srgbClr val="39373D"/>
              </a:solidFill>
            </a:endParaRPr>
          </a:p>
          <a:p>
            <a:pPr marL="0" lvl="0" indent="0" algn="l" rtl="0">
              <a:spcBef>
                <a:spcPts val="0"/>
              </a:spcBef>
              <a:spcAft>
                <a:spcPts val="0"/>
              </a:spcAft>
              <a:buClr>
                <a:schemeClr val="dk1"/>
              </a:buClr>
              <a:buSzPts val="1100"/>
              <a:buFont typeface="Arial" panose="020B0604020202020204"/>
              <a:buNone/>
            </a:pPr>
            <a:r>
              <a:rPr lang="en-US">
                <a:solidFill>
                  <a:srgbClr val="39373D"/>
                </a:solidFill>
              </a:rPr>
              <a:t>D:\work\workspace\carla\Unreal\CarlaUE4\Plugins\Carla\Source\Carla\Sensor\Sensor.cpp</a:t>
            </a:r>
            <a:endParaRPr lang="en-US">
              <a:solidFill>
                <a:srgbClr val="39373D"/>
              </a:solidFill>
            </a:endParaRPr>
          </a:p>
          <a:p>
            <a:pPr marL="0" lvl="0" indent="0" algn="l" rtl="0">
              <a:spcBef>
                <a:spcPts val="0"/>
              </a:spcBef>
              <a:spcAft>
                <a:spcPts val="0"/>
              </a:spcAft>
              <a:buClr>
                <a:schemeClr val="dk1"/>
              </a:buClr>
              <a:buSzPts val="1100"/>
              <a:buFont typeface="Arial" panose="020B0604020202020204"/>
              <a:buNone/>
            </a:pPr>
            <a:endParaRPr lang="en-US">
              <a:solidFill>
                <a:srgbClr val="39373D"/>
              </a:solidFill>
            </a:endParaRPr>
          </a:p>
          <a:p>
            <a:pPr marL="0" lvl="0" indent="0" algn="l" rtl="0">
              <a:spcBef>
                <a:spcPts val="0"/>
              </a:spcBef>
              <a:spcAft>
                <a:spcPts val="0"/>
              </a:spcAft>
              <a:buClr>
                <a:schemeClr val="dk1"/>
              </a:buClr>
              <a:buSzPts val="1100"/>
              <a:buFont typeface="Arial" panose="020B0604020202020204"/>
              <a:buNone/>
            </a:pPr>
            <a:r>
              <a:rPr lang="en-US"/>
              <a:t>https://zhuanlan.zhihu.com/p/646579280</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r>
              <a:rPr lang="zh-CN" altLang="en-US"/>
              <a:t>省教育厅</a:t>
            </a:r>
            <a:endParaRPr lang="zh-CN" altLang="en-US"/>
          </a:p>
        </p:txBody>
      </p:sp>
      <p:sp>
        <p:nvSpPr>
          <p:cNvPr id="4" name="灯片编号占位符 3"/>
          <p:cNvSpPr>
            <a:spLocks noGrp="1"/>
          </p:cNvSpPr>
          <p:nvPr>
            <p:ph type="sldNum" sz="quarter" idx="10"/>
          </p:nvPr>
        </p:nvSpPr>
        <p:spPr/>
        <p:txBody>
          <a:bodyPr/>
          <a:lstStyle/>
          <a:p>
            <a:fld id="{E6C8F347-F7F3-4AF8-8820-434BC3271F76}"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indent="0">
              <a:buNone/>
            </a:pPr>
            <a:r>
              <a:rPr lang="zh-CN" altLang="en-US" sz="1100" b="1">
                <a:solidFill>
                  <a:srgbClr val="39373D"/>
                </a:solidFill>
                <a:latin typeface="Muli"/>
                <a:ea typeface="Muli"/>
                <a:cs typeface="Muli"/>
                <a:sym typeface="Muli"/>
              </a:rPr>
              <a:t>导航</a:t>
            </a:r>
            <a:endParaRPr lang="zh-CN" altLang="en-US" sz="1100" b="1">
              <a:solidFill>
                <a:srgbClr val="39373D"/>
              </a:solidFill>
              <a:latin typeface="Muli"/>
              <a:ea typeface="Muli"/>
              <a:cs typeface="Muli"/>
              <a:sym typeface="Muli"/>
            </a:endParaRPr>
          </a:p>
          <a:p>
            <a:pPr marL="0" indent="0">
              <a:buNone/>
            </a:pPr>
            <a:r>
              <a:rPr lang="en-US" altLang="zh-CN" sz="1100" b="1">
                <a:solidFill>
                  <a:srgbClr val="39373D"/>
                </a:solidFill>
                <a:latin typeface="Muli"/>
                <a:ea typeface="Muli"/>
                <a:cs typeface="Muli"/>
                <a:sym typeface="Muli"/>
              </a:rPr>
              <a:t>https://cebsit.cas.cn/kpwz/201907/t20190703_5332556.html</a:t>
            </a:r>
            <a:endParaRPr lang="en-US" altLang="zh-CN" sz="1100" b="1">
              <a:solidFill>
                <a:srgbClr val="39373D"/>
              </a:solidFill>
              <a:latin typeface="Muli"/>
              <a:ea typeface="Muli"/>
              <a:cs typeface="Muli"/>
              <a:sym typeface="Muli"/>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t>build_modules.jpg</a:t>
            </a:r>
            <a:endParaRPr lang="en-US"/>
          </a:p>
          <a:p>
            <a:pPr marL="0" lvl="0" indent="0" algn="l" rtl="0">
              <a:spcBef>
                <a:spcPts val="0"/>
              </a:spcBef>
              <a:spcAft>
                <a:spcPts val="0"/>
              </a:spcAft>
              <a:buClr>
                <a:schemeClr val="dk1"/>
              </a:buClr>
              <a:buSzPts val="1100"/>
              <a:buFont typeface="Arial" panose="020B0604020202020204"/>
              <a:buNone/>
            </a:pPr>
            <a:r>
              <a:rPr lang="en-US"/>
              <a:t>LibCarla </a:t>
            </a:r>
            <a:r>
              <a:rPr lang="zh-CN" altLang="en-US"/>
              <a:t>客户端： </a:t>
            </a:r>
            <a:r>
              <a:rPr lang="en-US"/>
              <a:t>PythonAPI\carla\dependencies\lib\carla_client_debug.lib</a:t>
            </a:r>
            <a:endParaRPr lang="en-US"/>
          </a:p>
          <a:p>
            <a:pPr marL="0" lvl="0" indent="0" algn="l" rtl="0">
              <a:spcBef>
                <a:spcPts val="0"/>
              </a:spcBef>
              <a:spcAft>
                <a:spcPts val="0"/>
              </a:spcAft>
              <a:buClr>
                <a:schemeClr val="dk1"/>
              </a:buClr>
              <a:buSzPts val="1100"/>
              <a:buFont typeface="Arial" panose="020B0604020202020204"/>
              <a:buNone/>
            </a:pPr>
            <a:r>
              <a:rPr lang="en-US" altLang="zh-CN"/>
              <a:t>LibCarla </a:t>
            </a:r>
            <a:r>
              <a:rPr lang="zh-CN" altLang="en-US"/>
              <a:t>服务端：</a:t>
            </a:r>
            <a:r>
              <a:rPr lang="en-US" altLang="zh-CN" baseline="0"/>
              <a:t> Unreal\CarlaUE4\Plugins\Carla\CarlaDependencies\lib\carla_server_debug.lib</a:t>
            </a:r>
            <a:endParaRPr lang="en-US" altLang="zh-CN" baseline="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t>build_modules.jpg</a:t>
            </a:r>
            <a:endParaRPr lang="en-US"/>
          </a:p>
          <a:p>
            <a:pPr marL="0" lvl="0" indent="0" algn="l" rtl="0">
              <a:spcBef>
                <a:spcPts val="0"/>
              </a:spcBef>
              <a:spcAft>
                <a:spcPts val="0"/>
              </a:spcAft>
              <a:buClr>
                <a:schemeClr val="dk1"/>
              </a:buClr>
              <a:buSzPts val="1100"/>
              <a:buFont typeface="Arial" panose="020B0604020202020204"/>
              <a:buNone/>
            </a:pPr>
            <a:r>
              <a:rPr lang="en-US"/>
              <a:t>LibCarla </a:t>
            </a:r>
            <a:r>
              <a:rPr lang="zh-CN" altLang="en-US"/>
              <a:t>客户端： </a:t>
            </a:r>
            <a:r>
              <a:rPr lang="en-US"/>
              <a:t>PythonAPI\carla\dependencies\lib\carla_client_debug.lib</a:t>
            </a:r>
            <a:endParaRPr lang="en-US"/>
          </a:p>
          <a:p>
            <a:pPr marL="0" lvl="0" indent="0" algn="l" rtl="0">
              <a:spcBef>
                <a:spcPts val="0"/>
              </a:spcBef>
              <a:spcAft>
                <a:spcPts val="0"/>
              </a:spcAft>
              <a:buClr>
                <a:schemeClr val="dk1"/>
              </a:buClr>
              <a:buSzPts val="1100"/>
              <a:buFont typeface="Arial" panose="020B0604020202020204"/>
              <a:buNone/>
            </a:pPr>
            <a:r>
              <a:rPr lang="en-US" altLang="zh-CN"/>
              <a:t>LibCarla </a:t>
            </a:r>
            <a:r>
              <a:rPr lang="zh-CN" altLang="en-US"/>
              <a:t>服务端：</a:t>
            </a:r>
            <a:r>
              <a:rPr lang="en-US" altLang="zh-CN" baseline="0"/>
              <a:t> Unreal\CarlaUE4\Plugins\Carla\CarlaDependencies\lib\carla_server_debug.lib</a:t>
            </a:r>
            <a:endParaRPr lang="en-US" altLang="zh-CN" baseline="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https://zhuanlan.zhihu.com/p/334657641</a:t>
            </a:r>
            <a:endParaRPr lang="en-US">
              <a:solidFill>
                <a:srgbClr val="39373D"/>
              </a:solidFill>
            </a:endParaRPr>
          </a:p>
          <a:p>
            <a:pPr marL="0" lvl="0" indent="0" algn="l" rtl="0">
              <a:spcBef>
                <a:spcPts val="0"/>
              </a:spcBef>
              <a:spcAft>
                <a:spcPts val="0"/>
              </a:spcAft>
              <a:buClr>
                <a:schemeClr val="dk1"/>
              </a:buClr>
              <a:buSzPts val="1100"/>
              <a:buFont typeface="Arial" panose="020B0604020202020204"/>
              <a:buNone/>
            </a:pPr>
            <a:r>
              <a:rPr lang="zh-CN" altLang="en-US"/>
              <a:t>包含传输协议（</a:t>
            </a:r>
            <a:r>
              <a:rPr lang="en-US" altLang="zh-CN"/>
              <a:t>TCP</a:t>
            </a:r>
            <a:r>
              <a:rPr lang="zh-CN" altLang="en-US"/>
              <a:t>、</a:t>
            </a:r>
            <a:r>
              <a:rPr lang="en-US" altLang="zh-CN"/>
              <a:t>HTTP</a:t>
            </a:r>
            <a:r>
              <a:rPr lang="zh-CN" altLang="en-US"/>
              <a:t>） 和 序列化协议，</a:t>
            </a:r>
            <a:r>
              <a:rPr lang="en-US" altLang="zh-CN"/>
              <a:t>Carla</a:t>
            </a:r>
            <a:r>
              <a:rPr lang="zh-CN" altLang="en-US"/>
              <a:t>使用</a:t>
            </a:r>
            <a:r>
              <a:rPr lang="en-US" altLang="zh-CN"/>
              <a:t>TCP</a:t>
            </a:r>
            <a:r>
              <a:rPr lang="zh-CN" altLang="en-US"/>
              <a:t>协议</a:t>
            </a:r>
            <a:endParaRPr lang="en-US" altLang="zh-CN"/>
          </a:p>
          <a:p>
            <a:pPr marL="0" lvl="0" indent="0" algn="l" rtl="0">
              <a:spcBef>
                <a:spcPts val="0"/>
              </a:spcBef>
              <a:spcAft>
                <a:spcPts val="0"/>
              </a:spcAft>
              <a:buClr>
                <a:schemeClr val="dk1"/>
              </a:buClr>
              <a:buSzPts val="1100"/>
              <a:buFont typeface="Arial" panose="020B0604020202020204"/>
              <a:buNone/>
            </a:pPr>
            <a:r>
              <a:rPr lang="en-US" altLang="zh-CN"/>
              <a:t>https://github.com/rpclib/rpclib</a:t>
            </a:r>
            <a:endParaRPr lang="zh-CN" altLang="en-US"/>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file_specification_build_tools</a:t>
            </a:r>
            <a:endParaRPr lang="en-US">
              <a:solidFill>
                <a:srgbClr val="39373D"/>
              </a:solidFill>
            </a:endParaRPr>
          </a:p>
          <a:p>
            <a:pPr marL="0" lvl="0" indent="0" algn="l" rtl="0">
              <a:spcBef>
                <a:spcPts val="0"/>
              </a:spcBef>
              <a:spcAft>
                <a:spcPts val="0"/>
              </a:spcAft>
              <a:buClr>
                <a:schemeClr val="dk1"/>
              </a:buClr>
              <a:buSzPts val="1100"/>
              <a:buFont typeface="Arial" panose="020B0604020202020204"/>
              <a:buNone/>
            </a:pPr>
            <a:endParaRPr lang="en-US">
              <a:solidFill>
                <a:srgbClr val="39373D"/>
              </a:solidFill>
            </a:endParaRPr>
          </a:p>
          <a:p>
            <a:pPr marL="0" lvl="0" indent="0" algn="l" rtl="0">
              <a:spcBef>
                <a:spcPts val="0"/>
              </a:spcBef>
              <a:spcAft>
                <a:spcPts val="0"/>
              </a:spcAft>
              <a:buClr>
                <a:schemeClr val="dk1"/>
              </a:buClr>
              <a:buSzPts val="1100"/>
              <a:buFont typeface="Arial" panose="020B0604020202020204"/>
              <a:buNone/>
            </a:pPr>
            <a:endParaRPr lang="en-US">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file_specification_build_tools</a:t>
            </a:r>
            <a:endParaRPr lang="en-US">
              <a:solidFill>
                <a:srgbClr val="39373D"/>
              </a:solidFill>
            </a:endParaRPr>
          </a:p>
          <a:p>
            <a:pPr marL="0" lvl="0" indent="0" algn="l" rtl="0">
              <a:spcBef>
                <a:spcPts val="0"/>
              </a:spcBef>
              <a:spcAft>
                <a:spcPts val="0"/>
              </a:spcAft>
              <a:buClr>
                <a:schemeClr val="dk1"/>
              </a:buClr>
              <a:buSzPts val="1100"/>
              <a:buFont typeface="Arial" panose="020B0604020202020204"/>
              <a:buNone/>
            </a:pPr>
            <a:endParaRPr lang="en-US">
              <a:solidFill>
                <a:srgbClr val="39373D"/>
              </a:solidFill>
            </a:endParaRPr>
          </a:p>
          <a:p>
            <a:pPr marL="0" lvl="0" indent="0" algn="l" rtl="0">
              <a:spcBef>
                <a:spcPts val="0"/>
              </a:spcBef>
              <a:spcAft>
                <a:spcPts val="0"/>
              </a:spcAft>
              <a:buClr>
                <a:schemeClr val="dk1"/>
              </a:buClr>
              <a:buSzPts val="1100"/>
              <a:buFont typeface="Arial" panose="020B0604020202020204"/>
              <a:buNone/>
            </a:pPr>
            <a:endParaRPr lang="en-US">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docs\img\vehicle_customization</a:t>
            </a:r>
            <a:endParaRPr lang="en-US">
              <a:solidFill>
                <a:srgbClr val="39373D"/>
              </a:solidFill>
            </a:endParaRPr>
          </a:p>
          <a:p>
            <a:pPr marL="0" lvl="0" indent="0" algn="l" rtl="0">
              <a:spcBef>
                <a:spcPts val="0"/>
              </a:spcBef>
              <a:spcAft>
                <a:spcPts val="0"/>
              </a:spcAft>
              <a:buClr>
                <a:schemeClr val="dk1"/>
              </a:buClr>
              <a:buSzPts val="1100"/>
              <a:buFont typeface="Arial" panose="020B0604020202020204"/>
              <a:buNone/>
            </a:pPr>
            <a:r>
              <a:rPr lang="en-US">
                <a:solidFill>
                  <a:srgbClr val="39373D"/>
                </a:solidFill>
              </a:rPr>
              <a:t>Skeleton </a:t>
            </a:r>
            <a:r>
              <a:rPr lang="en-US" altLang="zh-CN">
                <a:solidFill>
                  <a:srgbClr val="39373D"/>
                </a:solidFill>
              </a:rPr>
              <a:t>Mesh</a:t>
            </a:r>
            <a:endParaRPr lang="en-US">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showMasterSp="0" matchingName="Title and Content">
  <p:cSld name="OBJECT">
    <p:spTree>
      <p:nvGrpSpPr>
        <p:cNvPr id="1" name="Shape 9"/>
        <p:cNvGrpSpPr/>
        <p:nvPr/>
      </p:nvGrpSpPr>
      <p:grpSpPr>
        <a:xfrm>
          <a:off x="0" y="0"/>
          <a:ext cx="0" cy="0"/>
          <a:chOff x="0" y="0"/>
          <a:chExt cx="0" cy="0"/>
        </a:xfrm>
      </p:grpSpPr>
      <p:sp>
        <p:nvSpPr>
          <p:cNvPr id="10" name="Google Shape;10;g849773c3a5_0_53"/>
          <p:cNvSpPr txBox="1">
            <a:spLocks noGrp="1"/>
          </p:cNvSpPr>
          <p:nvPr>
            <p:ph type="sldNum" idx="12"/>
          </p:nvPr>
        </p:nvSpPr>
        <p:spPr>
          <a:xfrm>
            <a:off x="8545825" y="4756575"/>
            <a:ext cx="598200" cy="386700"/>
          </a:xfrm>
          <a:prstGeom prst="rect">
            <a:avLst/>
          </a:prstGeom>
          <a:noFill/>
          <a:ln>
            <a:noFill/>
          </a:ln>
        </p:spPr>
        <p:txBody>
          <a:bodyPr spcFirstLastPara="1" wrap="square" lIns="0" tIns="0" rIns="0" bIns="0" anchor="t" anchorCtr="0">
            <a:noAutofit/>
          </a:bodyPr>
          <a:lstStyle>
            <a:lvl1pPr marL="25400" marR="0" lvl="0"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1pPr>
            <a:lvl2pPr marL="25400" marR="0" lvl="1"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2pPr>
            <a:lvl3pPr marL="25400" marR="0" lvl="2"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3pPr>
            <a:lvl4pPr marL="25400" marR="0" lvl="3"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4pPr>
            <a:lvl5pPr marL="25400" marR="0" lvl="4"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5pPr>
            <a:lvl6pPr marL="25400" marR="0" lvl="5"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6pPr>
            <a:lvl7pPr marL="25400" marR="0" lvl="6"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7pPr>
            <a:lvl8pPr marL="25400" marR="0" lvl="7"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8pPr>
            <a:lvl9pPr marL="25400" marR="0" lvl="8"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9pPr>
          </a:lstStyle>
          <a:p>
            <a:fld id="{00000000-1234-1234-1234-123412341234}" type="slidenum">
              <a:rPr lang="es-ES" smtClean="0"/>
            </a:fld>
            <a:endParaRPr lang="es-E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ig number">
  <p:cSld name="BIG_NUMBER">
    <p:spTree>
      <p:nvGrpSpPr>
        <p:cNvPr id="1" name="Shape 53"/>
        <p:cNvGrpSpPr/>
        <p:nvPr/>
      </p:nvGrpSpPr>
      <p:grpSpPr>
        <a:xfrm>
          <a:off x="0" y="0"/>
          <a:ext cx="0" cy="0"/>
          <a:chOff x="0" y="0"/>
          <a:chExt cx="0" cy="0"/>
        </a:xfrm>
      </p:grpSpPr>
      <p:sp>
        <p:nvSpPr>
          <p:cNvPr id="54" name="Google Shape;54;g849773c3a5_0_46"/>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5" name="Google Shape;55;g849773c3a5_0_46"/>
          <p:cNvSpPr txBox="1">
            <a:spLocks noGrp="1"/>
          </p:cNvSpPr>
          <p:nvPr>
            <p:ph type="title" hasCustomPrompt="1"/>
          </p:nvPr>
        </p:nvSpPr>
        <p:spPr>
          <a:xfrm>
            <a:off x="311700" y="957125"/>
            <a:ext cx="8520600" cy="212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2"/>
              </a:buClr>
              <a:buSzPts val="16000"/>
              <a:buNone/>
              <a:defRPr sz="16000">
                <a:solidFill>
                  <a:schemeClr val="lt2"/>
                </a:solidFill>
              </a:defRPr>
            </a:lvl1pPr>
            <a:lvl2pPr lvl="1" algn="ctr">
              <a:lnSpc>
                <a:spcPct val="100000"/>
              </a:lnSpc>
              <a:spcBef>
                <a:spcPts val="0"/>
              </a:spcBef>
              <a:spcAft>
                <a:spcPts val="0"/>
              </a:spcAft>
              <a:buClr>
                <a:schemeClr val="lt2"/>
              </a:buClr>
              <a:buSzPts val="16000"/>
              <a:buNone/>
              <a:defRPr sz="16000">
                <a:solidFill>
                  <a:schemeClr val="lt2"/>
                </a:solidFill>
              </a:defRPr>
            </a:lvl2pPr>
            <a:lvl3pPr lvl="2" algn="ctr">
              <a:lnSpc>
                <a:spcPct val="100000"/>
              </a:lnSpc>
              <a:spcBef>
                <a:spcPts val="0"/>
              </a:spcBef>
              <a:spcAft>
                <a:spcPts val="0"/>
              </a:spcAft>
              <a:buClr>
                <a:schemeClr val="lt2"/>
              </a:buClr>
              <a:buSzPts val="16000"/>
              <a:buNone/>
              <a:defRPr sz="16000">
                <a:solidFill>
                  <a:schemeClr val="lt2"/>
                </a:solidFill>
              </a:defRPr>
            </a:lvl3pPr>
            <a:lvl4pPr lvl="3" algn="ctr">
              <a:lnSpc>
                <a:spcPct val="100000"/>
              </a:lnSpc>
              <a:spcBef>
                <a:spcPts val="0"/>
              </a:spcBef>
              <a:spcAft>
                <a:spcPts val="0"/>
              </a:spcAft>
              <a:buClr>
                <a:schemeClr val="lt2"/>
              </a:buClr>
              <a:buSzPts val="16000"/>
              <a:buNone/>
              <a:defRPr sz="16000">
                <a:solidFill>
                  <a:schemeClr val="lt2"/>
                </a:solidFill>
              </a:defRPr>
            </a:lvl4pPr>
            <a:lvl5pPr lvl="4" algn="ctr">
              <a:lnSpc>
                <a:spcPct val="100000"/>
              </a:lnSpc>
              <a:spcBef>
                <a:spcPts val="0"/>
              </a:spcBef>
              <a:spcAft>
                <a:spcPts val="0"/>
              </a:spcAft>
              <a:buClr>
                <a:schemeClr val="lt2"/>
              </a:buClr>
              <a:buSzPts val="16000"/>
              <a:buNone/>
              <a:defRPr sz="16000">
                <a:solidFill>
                  <a:schemeClr val="lt2"/>
                </a:solidFill>
              </a:defRPr>
            </a:lvl5pPr>
            <a:lvl6pPr lvl="5" algn="ctr">
              <a:lnSpc>
                <a:spcPct val="100000"/>
              </a:lnSpc>
              <a:spcBef>
                <a:spcPts val="0"/>
              </a:spcBef>
              <a:spcAft>
                <a:spcPts val="0"/>
              </a:spcAft>
              <a:buClr>
                <a:schemeClr val="lt2"/>
              </a:buClr>
              <a:buSzPts val="16000"/>
              <a:buNone/>
              <a:defRPr sz="16000">
                <a:solidFill>
                  <a:schemeClr val="lt2"/>
                </a:solidFill>
              </a:defRPr>
            </a:lvl6pPr>
            <a:lvl7pPr lvl="6" algn="ctr">
              <a:lnSpc>
                <a:spcPct val="100000"/>
              </a:lnSpc>
              <a:spcBef>
                <a:spcPts val="0"/>
              </a:spcBef>
              <a:spcAft>
                <a:spcPts val="0"/>
              </a:spcAft>
              <a:buClr>
                <a:schemeClr val="lt2"/>
              </a:buClr>
              <a:buSzPts val="16000"/>
              <a:buNone/>
              <a:defRPr sz="16000">
                <a:solidFill>
                  <a:schemeClr val="lt2"/>
                </a:solidFill>
              </a:defRPr>
            </a:lvl7pPr>
            <a:lvl8pPr lvl="7" algn="ctr">
              <a:lnSpc>
                <a:spcPct val="100000"/>
              </a:lnSpc>
              <a:spcBef>
                <a:spcPts val="0"/>
              </a:spcBef>
              <a:spcAft>
                <a:spcPts val="0"/>
              </a:spcAft>
              <a:buClr>
                <a:schemeClr val="lt2"/>
              </a:buClr>
              <a:buSzPts val="16000"/>
              <a:buNone/>
              <a:defRPr sz="16000">
                <a:solidFill>
                  <a:schemeClr val="lt2"/>
                </a:solidFill>
              </a:defRPr>
            </a:lvl8pPr>
            <a:lvl9pPr lvl="8" algn="ctr">
              <a:lnSpc>
                <a:spcPct val="100000"/>
              </a:lnSpc>
              <a:spcBef>
                <a:spcPts val="0"/>
              </a:spcBef>
              <a:spcAft>
                <a:spcPts val="0"/>
              </a:spcAft>
              <a:buClr>
                <a:schemeClr val="lt2"/>
              </a:buClr>
              <a:buSzPts val="16000"/>
              <a:buNone/>
              <a:defRPr sz="16000">
                <a:solidFill>
                  <a:schemeClr val="lt2"/>
                </a:solidFill>
              </a:defRPr>
            </a:lvl9pPr>
          </a:lstStyle>
          <a:p>
            <a:r>
              <a:t>xx%</a:t>
            </a:r>
          </a:p>
        </p:txBody>
      </p:sp>
      <p:sp>
        <p:nvSpPr>
          <p:cNvPr id="56" name="Google Shape;56;g849773c3a5_0_46"/>
          <p:cNvSpPr txBox="1">
            <a:spLocks noGrp="1"/>
          </p:cNvSpPr>
          <p:nvPr>
            <p:ph type="body" idx="1"/>
          </p:nvPr>
        </p:nvSpPr>
        <p:spPr>
          <a:xfrm>
            <a:off x="311700" y="3162000"/>
            <a:ext cx="8520600" cy="10716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p:txBody>
      </p:sp>
      <p:sp>
        <p:nvSpPr>
          <p:cNvPr id="57" name="Google Shape;57;g849773c3a5_0_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showMasterSp="0" matchingName="Blank">
  <p:cSld name="BLANK">
    <p:spTree>
      <p:nvGrpSpPr>
        <p:cNvPr id="1" name="Shape 58"/>
        <p:cNvGrpSpPr/>
        <p:nvPr/>
      </p:nvGrpSpPr>
      <p:grpSpPr>
        <a:xfrm>
          <a:off x="0" y="0"/>
          <a:ext cx="0" cy="0"/>
          <a:chOff x="0" y="0"/>
          <a:chExt cx="0" cy="0"/>
        </a:xfrm>
      </p:grpSpPr>
      <p:sp>
        <p:nvSpPr>
          <p:cNvPr id="59" name="Google Shape;59;g849773c3a5_0_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pPr fontAlgn="auto"/>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5"/>
            <a:ext cx="7886700" cy="2139553"/>
          </a:xfrm>
        </p:spPr>
        <p:txBody>
          <a:bodyPr anchor="b"/>
          <a:lstStyle>
            <a:lvl1pPr>
              <a:defRPr sz="4500"/>
            </a:lvl1pPr>
          </a:lstStyle>
          <a:p>
            <a:pPr fontAlgn="auto"/>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456010" y="1117998"/>
            <a:ext cx="4031337" cy="356949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1893" y="1117998"/>
            <a:ext cx="4031337" cy="356949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pPr fontAlgn="auto"/>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0" y="1333829"/>
            <a:ext cx="3655181"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0" y="1999035"/>
            <a:ext cx="3655181" cy="2643213"/>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1999035"/>
            <a:ext cx="3673182" cy="2643213"/>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7" name="日期占位符 6"/>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8" name="页脚占位符 7"/>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9" name="灯片编号占位符 8"/>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4" name="页脚占位符 3"/>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5" name="灯片编号占位符 4"/>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3" name="页脚占位符 2"/>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4" name="灯片编号占位符 3"/>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pPr fontAlgn="auto"/>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1543051"/>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showMasterSp="0" matchingName="Section header">
  <p:cSld name="SECTION_HEADER">
    <p:spTree>
      <p:nvGrpSpPr>
        <p:cNvPr id="1" name="Shape 17"/>
        <p:cNvGrpSpPr/>
        <p:nvPr/>
      </p:nvGrpSpPr>
      <p:grpSpPr>
        <a:xfrm>
          <a:off x="0" y="0"/>
          <a:ext cx="0" cy="0"/>
          <a:chOff x="0" y="0"/>
          <a:chExt cx="0" cy="0"/>
        </a:xfrm>
      </p:grpSpPr>
      <p:sp>
        <p:nvSpPr>
          <p:cNvPr id="18" name="Google Shape;18;g849773c3a5_0_10"/>
          <p:cNvSpPr/>
          <p:nvPr/>
        </p:nvSpPr>
        <p:spPr>
          <a:xfrm flipH="1">
            <a:off x="7595939"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9" name="Google Shape;19;g849773c3a5_0_10"/>
          <p:cNvSpPr/>
          <p:nvPr/>
        </p:nvSpPr>
        <p:spPr>
          <a:xfrm rot="10800000" flipH="1">
            <a:off x="466426"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20" name="Google Shape;20;g849773c3a5_0_10"/>
          <p:cNvSpPr txBox="1">
            <a:spLocks noGrp="1"/>
          </p:cNvSpPr>
          <p:nvPr>
            <p:ph type="title"/>
          </p:nvPr>
        </p:nvSpPr>
        <p:spPr>
          <a:xfrm>
            <a:off x="773700" y="1806450"/>
            <a:ext cx="7596600" cy="153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p:txBody>
      </p:sp>
      <p:sp>
        <p:nvSpPr>
          <p:cNvPr id="21" name="Google Shape;21;g849773c3a5_0_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3124012" cy="1200150"/>
          </a:xfrm>
        </p:spPr>
        <p:txBody>
          <a:bodyPr anchor="b"/>
          <a:lstStyle>
            <a:lvl1pPr>
              <a:defRPr sz="2400"/>
            </a:lvl1pPr>
          </a:lstStyle>
          <a:p>
            <a:pPr fontAlgn="auto"/>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342901"/>
            <a:ext cx="4629150" cy="405288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1543051"/>
            <a:ext cx="3124012" cy="2858691"/>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6425" y="456011"/>
            <a:ext cx="2056805" cy="4231481"/>
          </a:xfrm>
        </p:spPr>
        <p:txBody>
          <a:bodyPr vert="eaVert"/>
          <a:lstStyle/>
          <a:p>
            <a:pPr fontAlgn="auto"/>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456010" y="456011"/>
            <a:ext cx="6051179" cy="4231481"/>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标题和副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6300" y="456300"/>
            <a:ext cx="8226900" cy="529200"/>
          </a:xfrm>
        </p:spPr>
        <p:txBody>
          <a:bodyPr vert="horz" lIns="90000" tIns="46800" rIns="90000" bIns="46800" rtlCol="0" anchor="ctr" anchorCtr="0">
            <a:normAutofit/>
          </a:bodyPr>
          <a:lstStyle>
            <a:lvl1pPr>
              <a:defRPr>
                <a:latin typeface="+mj-ea"/>
                <a:ea typeface="+mj-ea"/>
                <a:cs typeface="+mj-ea"/>
                <a:sym typeface="+mj-ea"/>
              </a:defRPr>
            </a:lvl1pPr>
          </a:lstStyle>
          <a:p>
            <a:pPr lvl="0" fontAlgn="auto"/>
            <a:r>
              <a:rPr lang="zh-CN" altLang="en-US" strike="noStrike" noProof="1"/>
              <a:t>单击此处编辑母版标题样式</a:t>
            </a:r>
            <a:endParaRPr lang="zh-CN" altLang="en-US" strike="noStrike" noProof="1"/>
          </a:p>
        </p:txBody>
      </p:sp>
      <p:sp>
        <p:nvSpPr>
          <p:cNvPr id="3" name="文本占位符 2"/>
          <p:cNvSpPr>
            <a:spLocks noGrp="1"/>
          </p:cNvSpPr>
          <p:nvPr>
            <p:ph type="body" idx="1" hasCustomPrompt="1"/>
          </p:nvPr>
        </p:nvSpPr>
        <p:spPr>
          <a:xfrm>
            <a:off x="456248" y="1072039"/>
            <a:ext cx="8226266" cy="286226"/>
          </a:xfrm>
        </p:spPr>
        <p:txBody>
          <a:bodyPr lIns="101600" tIns="38100" rIns="76200" bIns="38100" anchor="t" anchorCtr="0">
            <a:normAutofit/>
          </a:bodyPr>
          <a:lstStyle>
            <a:lvl1pPr marL="0" indent="0">
              <a:lnSpc>
                <a:spcPct val="100000"/>
              </a:lnSpc>
              <a:buNone/>
              <a:defRPr sz="1500" b="1" spc="150">
                <a:solidFill>
                  <a:schemeClr val="tx1">
                    <a:lumMod val="75000"/>
                    <a:lumOff val="25000"/>
                  </a:schemeClr>
                </a:solidFill>
                <a:latin typeface="+mn-ea"/>
                <a:ea typeface="+mn-ea"/>
                <a:cs typeface="+mn-ea"/>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a:t>单击此处编辑副标题</a:t>
            </a:r>
            <a:endParaRPr lang="en-US" altLang="zh-CN" strike="noStrike" noProof="1"/>
          </a:p>
        </p:txBody>
      </p:sp>
      <p:sp>
        <p:nvSpPr>
          <p:cNvPr id="7" name="日期占位符 6"/>
          <p:cNvSpPr>
            <a:spLocks noGrp="1"/>
          </p:cNvSpPr>
          <p:nvPr>
            <p:ph type="dt" sz="half" idx="10"/>
            <p:custDataLst>
              <p:tags r:id="rId2"/>
            </p:custDataLst>
          </p:nvPr>
        </p:nvSpPr>
        <p:spPr>
          <a:xfrm>
            <a:off x="459582" y="4736308"/>
            <a:ext cx="2024063" cy="236935"/>
          </a:xfrm>
          <a:prstGeom prst="rect">
            <a:avLst/>
          </a:prstGeom>
          <a:noFill/>
          <a:ln w="9525">
            <a:noFill/>
          </a:ln>
        </p:spPr>
        <p:txBody>
          <a:bodyPr vert="horz" anchor="ctr" anchorCtr="0">
            <a:normAutofit/>
          </a:bodyPr>
          <a:lstStyle>
            <a:lvl1pPr>
              <a:defRPr>
                <a:latin typeface="+mn-ea"/>
                <a:ea typeface="+mn-ea"/>
                <a:cs typeface="+mn-ea"/>
                <a:sym typeface="+mn-ea"/>
              </a:defRPr>
            </a:lvl1pPr>
          </a:lstStyle>
          <a:p>
            <a:pPr defTabSz="685800" fontAlgn="base">
              <a:spcBef>
                <a:spcPct val="0"/>
              </a:spcBef>
              <a:spcAft>
                <a:spcPct val="0"/>
              </a:spcAft>
              <a:buClrTx/>
            </a:pPr>
            <a:fld id="{760FBDFE-C587-4B4C-A407-44438C67B59E}" type="datetimeFigureOut">
              <a:rPr lang="zh-CN" altLang="en-US" kern="1200" noProof="1" smtClean="0"/>
            </a:fld>
            <a:endParaRPr lang="zh-CN" altLang="en-US" kern="1200" noProof="1"/>
          </a:p>
        </p:txBody>
      </p:sp>
      <p:sp>
        <p:nvSpPr>
          <p:cNvPr id="8" name="页脚占位符 7"/>
          <p:cNvSpPr>
            <a:spLocks noGrp="1"/>
          </p:cNvSpPr>
          <p:nvPr>
            <p:ph type="ftr" sz="quarter" idx="11"/>
            <p:custDataLst>
              <p:tags r:id="rId3"/>
            </p:custDataLst>
          </p:nvPr>
        </p:nvSpPr>
        <p:spPr>
          <a:xfrm>
            <a:off x="3087292" y="4736308"/>
            <a:ext cx="2969419" cy="236935"/>
          </a:xfrm>
          <a:prstGeom prst="rect">
            <a:avLst/>
          </a:prstGeom>
          <a:noFill/>
          <a:ln w="9525">
            <a:noFill/>
          </a:ln>
        </p:spPr>
        <p:txBody>
          <a:bodyPr vert="horz" anchor="ctr" anchorCtr="0">
            <a:normAutofit/>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9" name="灯片编号占位符 8"/>
          <p:cNvSpPr>
            <a:spLocks noGrp="1"/>
          </p:cNvSpPr>
          <p:nvPr>
            <p:ph type="sldNum" sz="quarter" idx="12"/>
            <p:custDataLst>
              <p:tags r:id="rId4"/>
            </p:custDataLst>
          </p:nvPr>
        </p:nvSpPr>
        <p:spPr>
          <a:xfrm>
            <a:off x="6657975" y="4736308"/>
            <a:ext cx="2025254" cy="236935"/>
          </a:xfrm>
          <a:prstGeom prst="rect">
            <a:avLst/>
          </a:prstGeom>
          <a:noFill/>
          <a:ln w="9525">
            <a:noFill/>
          </a:ln>
        </p:spPr>
        <p:txBody>
          <a:bodyPr vert="horz" anchor="ctr" anchorCtr="0">
            <a:normAutofit/>
          </a:bodyPr>
          <a:lstStyle>
            <a:lvl1pPr>
              <a:defRPr>
                <a:latin typeface="+mn-ea"/>
                <a:ea typeface="+mn-ea"/>
                <a:cs typeface="+mn-ea"/>
                <a:sym typeface="+mn-ea"/>
              </a:defRPr>
            </a:lvl1pPr>
          </a:lstStyle>
          <a:p>
            <a:pPr defTabSz="685800" fontAlgn="base">
              <a:spcBef>
                <a:spcPct val="0"/>
              </a:spcBef>
              <a:spcAft>
                <a:spcPct val="0"/>
              </a:spcAft>
              <a:buClrTx/>
            </a:pPr>
            <a:fld id="{49AE70B2-8BF9-45C0-BB95-33D1B9D3A854}" type="slidenum">
              <a:rPr lang="zh-CN" altLang="en-US" kern="1200" noProof="1" smtClean="0"/>
            </a:fld>
            <a:endParaRPr lang="zh-CN" altLang="en-US" kern="1200" noProof="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5" name="图片 14"/>
          <p:cNvPicPr>
            <a:picLocks noChangeAspect="1"/>
          </p:cNvPicPr>
          <p:nvPr userDrawn="1"/>
        </p:nvPicPr>
        <p:blipFill rotWithShape="1">
          <a:blip r:embed="rId2" cstate="print">
            <a:extLst>
              <a:ext uri="{28A0092B-C50C-407E-A947-70E740481C1C}">
                <a14:useLocalDpi xmlns:a14="http://schemas.microsoft.com/office/drawing/2010/main" val="0"/>
              </a:ext>
            </a:extLst>
          </a:blip>
          <a:srcRect t="30950" b="11670"/>
          <a:stretch>
            <a:fillRect/>
          </a:stretch>
        </p:blipFill>
        <p:spPr>
          <a:xfrm>
            <a:off x="0" y="1417536"/>
            <a:ext cx="9144000" cy="1967579"/>
          </a:xfrm>
          <a:prstGeom prst="rect">
            <a:avLst/>
          </a:prstGeom>
        </p:spPr>
      </p:pic>
      <p:sp>
        <p:nvSpPr>
          <p:cNvPr id="12" name="文本框 13"/>
          <p:cNvSpPr txBox="1">
            <a:spLocks noChangeArrowheads="1"/>
          </p:cNvSpPr>
          <p:nvPr userDrawn="1"/>
        </p:nvSpPr>
        <p:spPr bwMode="auto">
          <a:xfrm>
            <a:off x="2884217" y="3491178"/>
            <a:ext cx="337556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en-US" altLang="zh-CN"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  </a:t>
            </a:r>
            <a:r>
              <a:rPr kumimoji="0" lang="zh-CN" altLang="en-US"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汇报人：李智勇 </a:t>
            </a:r>
            <a:r>
              <a:rPr kumimoji="0" lang="en-US" altLang="zh-CN"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a:t>
            </a:r>
            <a:endParaRPr kumimoji="0" lang="en-US" altLang="zh-CN" sz="13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grpSp>
        <p:nvGrpSpPr>
          <p:cNvPr id="13" name="组合 12"/>
          <p:cNvGrpSpPr/>
          <p:nvPr userDrawn="1"/>
        </p:nvGrpSpPr>
        <p:grpSpPr>
          <a:xfrm>
            <a:off x="1386000" y="4417255"/>
            <a:ext cx="6372000" cy="0"/>
            <a:chOff x="1360776" y="4324094"/>
            <a:chExt cx="8179860" cy="0"/>
          </a:xfrm>
        </p:grpSpPr>
        <p:cxnSp>
          <p:nvCxnSpPr>
            <p:cNvPr id="25" name="直接连接符 24"/>
            <p:cNvCxnSpPr/>
            <p:nvPr userDrawn="1"/>
          </p:nvCxnSpPr>
          <p:spPr>
            <a:xfrm>
              <a:off x="1360776" y="4324094"/>
              <a:ext cx="3024000" cy="0"/>
            </a:xfrm>
            <a:prstGeom prst="line">
              <a:avLst/>
            </a:prstGeom>
            <a:ln w="9525">
              <a:solidFill>
                <a:schemeClr val="accent1"/>
              </a:solidFill>
              <a:prstDash val="sysDash"/>
              <a:headEnd type="oval" w="sm" len="sm"/>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nvCxnSpPr>
          <p:spPr>
            <a:xfrm flipH="1">
              <a:off x="6516636" y="4324094"/>
              <a:ext cx="3024000" cy="0"/>
            </a:xfrm>
            <a:prstGeom prst="line">
              <a:avLst/>
            </a:prstGeom>
            <a:ln w="9525">
              <a:solidFill>
                <a:schemeClr val="accent1"/>
              </a:solidFill>
              <a:prstDash val="sysDash"/>
              <a:headEnd type="oval" w="sm" len="sm"/>
            </a:ln>
          </p:spPr>
          <p:style>
            <a:lnRef idx="1">
              <a:schemeClr val="accent1"/>
            </a:lnRef>
            <a:fillRef idx="0">
              <a:schemeClr val="accent1"/>
            </a:fillRef>
            <a:effectRef idx="0">
              <a:schemeClr val="accent1"/>
            </a:effectRef>
            <a:fontRef idx="minor">
              <a:schemeClr val="tx1"/>
            </a:fontRef>
          </p:style>
        </p:cxnSp>
      </p:grpSp>
      <p:sp>
        <p:nvSpPr>
          <p:cNvPr id="28" name="六边形 27"/>
          <p:cNvSpPr/>
          <p:nvPr userDrawn="1"/>
        </p:nvSpPr>
        <p:spPr>
          <a:xfrm>
            <a:off x="3755110" y="4286258"/>
            <a:ext cx="1633780" cy="261997"/>
          </a:xfrm>
          <a:prstGeom prst="hexagon">
            <a:avLst>
              <a:gd name="adj" fmla="val 39769"/>
              <a:gd name="vf" fmla="val 115470"/>
            </a:avLst>
          </a:prstGeom>
          <a:solidFill>
            <a:schemeClr val="accent1"/>
          </a:solidFill>
        </p:spPr>
        <p:txBody>
          <a:bodyPr wrap="square" tIns="0" bIns="0" anchor="ctr" anchorCtr="0">
            <a:spAutoFit/>
          </a:bodyPr>
          <a:lstStyle/>
          <a:p>
            <a:pPr marL="0" marR="0" lvl="0" indent="0" algn="ctr" defTabSz="685800" rtl="0" eaLnBrk="1" fontAlgn="base" latinLnBrk="0" hangingPunct="1">
              <a:lnSpc>
                <a:spcPct val="100000"/>
              </a:lnSpc>
              <a:spcBef>
                <a:spcPts val="0"/>
              </a:spcBef>
              <a:spcAft>
                <a:spcPts val="0"/>
              </a:spcAft>
              <a:buClrTx/>
              <a:buSzTx/>
              <a:buFontTx/>
              <a:buNone/>
              <a:defRPr/>
            </a:pPr>
            <a:r>
              <a:rPr kumimoji="0" lang="zh-CN" altLang="en-US" sz="1350" b="0" i="0" u="none" strike="noStrike" kern="1200" cap="none" spc="0" normalizeH="0" baseline="0" noProof="0">
                <a:ln>
                  <a:noFill/>
                </a:ln>
                <a:solidFill>
                  <a:prstClr val="white"/>
                </a:solidFill>
                <a:effectLst/>
                <a:uLnTx/>
                <a:uFillTx/>
                <a:latin typeface="Times New Roman" panose="02020603050405020304"/>
                <a:ea typeface="微软雅黑" panose="020B0503020204020204" charset="-122"/>
                <a:cs typeface="+mn-cs"/>
              </a:rPr>
              <a:t>合作</a:t>
            </a:r>
            <a:r>
              <a:rPr kumimoji="0" lang="zh-CN" altLang="zh-CN" sz="135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rPr>
              <a:t>单位</a:t>
            </a:r>
            <a:endParaRPr kumimoji="0" lang="zh-CN" altLang="zh-CN" sz="135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29" name="六边形 28"/>
          <p:cNvSpPr/>
          <p:nvPr userDrawn="1"/>
        </p:nvSpPr>
        <p:spPr>
          <a:xfrm>
            <a:off x="3237551" y="3871751"/>
            <a:ext cx="2668903" cy="255969"/>
          </a:xfrm>
          <a:prstGeom prst="hexagon">
            <a:avLst>
              <a:gd name="adj" fmla="val 36883"/>
              <a:gd name="vf" fmla="val 115470"/>
            </a:avLst>
          </a:prstGeom>
          <a:solidFill>
            <a:schemeClr val="bg1"/>
          </a:solidFill>
          <a:ln w="12700">
            <a:solidFill>
              <a:schemeClr val="accent1"/>
            </a:solidFill>
          </a:ln>
        </p:spPr>
        <p:txBody>
          <a:bodyPr wrap="square" lIns="0" tIns="0" rIns="0" bIns="0" anchor="ctr" anchorCtr="0">
            <a:spAutoFit/>
          </a:bodyPr>
          <a:lstStyle/>
          <a:p>
            <a:pPr marL="0" marR="0" lvl="0" indent="0" algn="ctr" defTabSz="685800" rtl="0" eaLnBrk="1" fontAlgn="base" latinLnBrk="0" hangingPunct="1">
              <a:lnSpc>
                <a:spcPct val="100000"/>
              </a:lnSpc>
              <a:spcBef>
                <a:spcPts val="0"/>
              </a:spcBef>
              <a:spcAft>
                <a:spcPts val="0"/>
              </a:spcAft>
              <a:buClrTx/>
              <a:buSzTx/>
              <a:buFontTx/>
              <a:buNone/>
              <a:defRPr/>
            </a:pPr>
            <a:r>
              <a:rPr kumimoji="0" lang="zh-CN" altLang="en-US" sz="1350" b="0" i="0" u="none" strike="noStrike" kern="1200" cap="none" spc="0" normalizeH="0" baseline="0" noProof="0">
                <a:ln>
                  <a:noFill/>
                </a:ln>
                <a:solidFill>
                  <a:srgbClr val="114496"/>
                </a:solidFill>
                <a:effectLst/>
                <a:uLnTx/>
                <a:uFillTx/>
                <a:latin typeface="Times New Roman" panose="02020603050405020304"/>
                <a:ea typeface="微软雅黑" panose="020B0503020204020204" charset="-122"/>
                <a:cs typeface="+mn-cs"/>
              </a:rPr>
              <a:t>依托</a:t>
            </a:r>
            <a:r>
              <a:rPr kumimoji="0" lang="zh-CN" altLang="zh-CN" sz="1350" b="0" i="0" u="none" strike="noStrike" kern="1200" cap="none" spc="0" normalizeH="0" baseline="0" noProof="0">
                <a:ln>
                  <a:noFill/>
                </a:ln>
                <a:solidFill>
                  <a:srgbClr val="114496"/>
                </a:solidFill>
                <a:effectLst/>
                <a:uLnTx/>
                <a:uFillTx/>
                <a:latin typeface="Arial" panose="020B0604020202020204"/>
                <a:ea typeface="微软雅黑" panose="020B0503020204020204" charset="-122"/>
                <a:cs typeface="+mn-cs"/>
              </a:rPr>
              <a:t>单位</a:t>
            </a:r>
            <a:r>
              <a:rPr kumimoji="0" lang="zh-CN" altLang="en-US" sz="1350" b="0" i="0" u="none" strike="noStrike" kern="1200" cap="none" spc="0" normalizeH="0" baseline="0" noProof="0">
                <a:ln>
                  <a:noFill/>
                </a:ln>
                <a:solidFill>
                  <a:srgbClr val="114496"/>
                </a:solidFill>
                <a:effectLst/>
                <a:uLnTx/>
                <a:uFillTx/>
                <a:latin typeface="Times New Roman" panose="02020603050405020304"/>
                <a:ea typeface="微软雅黑" panose="020B0503020204020204" charset="-122"/>
                <a:cs typeface="+mn-cs"/>
              </a:rPr>
              <a:t>：湖南大学</a:t>
            </a:r>
            <a:endParaRPr kumimoji="0" lang="zh-CN" altLang="en-US" sz="1350" b="0" i="0" u="none" strike="noStrike" kern="1200" cap="none" spc="0" normalizeH="0" baseline="0" noProof="0">
              <a:ln>
                <a:noFill/>
              </a:ln>
              <a:solidFill>
                <a:srgbClr val="114496"/>
              </a:solidFill>
              <a:effectLst/>
              <a:uLnTx/>
              <a:uFillTx/>
              <a:latin typeface="Times New Roman" panose="02020603050405020304"/>
              <a:ea typeface="微软雅黑" panose="020B0503020204020204" charset="-122"/>
              <a:cs typeface="+mn-cs"/>
            </a:endParaRPr>
          </a:p>
        </p:txBody>
      </p:sp>
      <p:sp>
        <p:nvSpPr>
          <p:cNvPr id="31" name="矩形 30"/>
          <p:cNvSpPr/>
          <p:nvPr userDrawn="1"/>
        </p:nvSpPr>
        <p:spPr>
          <a:xfrm>
            <a:off x="2108954" y="4639303"/>
            <a:ext cx="4926093" cy="300082"/>
          </a:xfrm>
          <a:prstGeom prst="rect">
            <a:avLst/>
          </a:prstGeom>
          <a:ln>
            <a:noFill/>
          </a:ln>
        </p:spPr>
        <p:txBody>
          <a:bodyPr wrap="none">
            <a:spAutoFit/>
          </a:bodyPr>
          <a:lstStyle/>
          <a:p>
            <a:pPr marL="0" marR="0" lvl="0" indent="0" algn="ctr" defTabSz="685800" rtl="0" eaLnBrk="1" fontAlgn="auto" latinLnBrk="0" hangingPunct="1">
              <a:lnSpc>
                <a:spcPct val="100000"/>
              </a:lnSpc>
              <a:spcBef>
                <a:spcPts val="450"/>
              </a:spcBef>
              <a:spcAft>
                <a:spcPts val="0"/>
              </a:spcAft>
              <a:buClrTx/>
              <a:buSzTx/>
              <a:buFontTx/>
              <a:buNone/>
              <a:defRPr/>
            </a:pPr>
            <a:r>
              <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中国人民解放军国防科技大学  </a:t>
            </a:r>
            <a:r>
              <a:rPr kumimoji="0" lang="en-US" altLang="zh-CN" sz="135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  </a:t>
            </a:r>
            <a:r>
              <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sym typeface="+mn-ea"/>
              </a:rPr>
              <a:t>航天彩虹无人机股份有限公司</a:t>
            </a:r>
            <a:endPar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endParaRPr>
          </a:p>
        </p:txBody>
      </p:sp>
      <p:sp>
        <p:nvSpPr>
          <p:cNvPr id="11" name="文本框 53"/>
          <p:cNvSpPr txBox="1"/>
          <p:nvPr userDrawn="1"/>
        </p:nvSpPr>
        <p:spPr>
          <a:xfrm>
            <a:off x="5933" y="1418252"/>
            <a:ext cx="9138069" cy="1966146"/>
          </a:xfrm>
          <a:prstGeom prst="rect">
            <a:avLst/>
          </a:prstGeom>
          <a:solidFill>
            <a:schemeClr val="accent1">
              <a:alpha val="83000"/>
            </a:schemeClr>
          </a:soli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1350"/>
              </a:spcBef>
              <a:spcAft>
                <a:spcPts val="0"/>
              </a:spcAft>
              <a:buClrTx/>
              <a:buSzTx/>
              <a:buFontTx/>
              <a:buNone/>
              <a:defRPr/>
            </a:pPr>
            <a:r>
              <a:rPr kumimoji="0" sz="33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深度知识挖掘驱动的无人机</a:t>
            </a:r>
            <a:endParaRPr kumimoji="0" sz="33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endParaRPr>
          </a:p>
          <a:p>
            <a:pPr marL="0" marR="0" lvl="0" indent="0" algn="ctr" defTabSz="514350" rtl="0" eaLnBrk="1" fontAlgn="auto" latinLnBrk="0" hangingPunct="1">
              <a:lnSpc>
                <a:spcPct val="100000"/>
              </a:lnSpc>
              <a:spcBef>
                <a:spcPts val="1350"/>
              </a:spcBef>
              <a:spcAft>
                <a:spcPts val="0"/>
              </a:spcAft>
              <a:buClrTx/>
              <a:buSzTx/>
              <a:buFontTx/>
              <a:buNone/>
              <a:defRPr/>
            </a:pPr>
            <a:r>
              <a:rPr kumimoji="0" sz="33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侦察情报助理</a:t>
            </a:r>
            <a:endParaRPr kumimoji="0" lang="zh-CN" altLang="en-US" sz="3300" b="1" i="0" u="none" strike="noStrike" kern="1200" cap="none" spc="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47" name="组合 46"/>
          <p:cNvGrpSpPr/>
          <p:nvPr userDrawn="1"/>
        </p:nvGrpSpPr>
        <p:grpSpPr>
          <a:xfrm>
            <a:off x="-269999" y="2196601"/>
            <a:ext cx="545931" cy="409448"/>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0" name="组合 29"/>
          <p:cNvGrpSpPr/>
          <p:nvPr userDrawn="1"/>
        </p:nvGrpSpPr>
        <p:grpSpPr>
          <a:xfrm flipH="1">
            <a:off x="8868071" y="2196601"/>
            <a:ext cx="545931" cy="409448"/>
            <a:chOff x="-80167" y="2468253"/>
            <a:chExt cx="887453" cy="887453"/>
          </a:xfrm>
          <a:solidFill>
            <a:srgbClr val="FBFBFB"/>
          </a:solidFill>
        </p:grpSpPr>
        <p:sp>
          <p:nvSpPr>
            <p:cNvPr id="32" name="直角三角形 31"/>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 name="直角三角形 32"/>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5" name="文本框 4"/>
          <p:cNvSpPr txBox="1"/>
          <p:nvPr userDrawn="1"/>
        </p:nvSpPr>
        <p:spPr>
          <a:xfrm>
            <a:off x="3405168" y="565785"/>
            <a:ext cx="2339102" cy="415498"/>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重点项目论证汇报</a:t>
            </a:r>
            <a:endParaRPr kumimoji="0" lang="zh-CN" altLang="en-US" sz="21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5" name="图片 14"/>
          <p:cNvPicPr>
            <a:picLocks noChangeAspect="1"/>
          </p:cNvPicPr>
          <p:nvPr userDrawn="1"/>
        </p:nvPicPr>
        <p:blipFill rotWithShape="1">
          <a:blip r:embed="rId2" cstate="print">
            <a:extLst>
              <a:ext uri="{28A0092B-C50C-407E-A947-70E740481C1C}">
                <a14:useLocalDpi xmlns:a14="http://schemas.microsoft.com/office/drawing/2010/main" val="0"/>
              </a:ext>
            </a:extLst>
          </a:blip>
          <a:srcRect t="26072" b="894"/>
          <a:stretch>
            <a:fillRect/>
          </a:stretch>
        </p:blipFill>
        <p:spPr>
          <a:xfrm>
            <a:off x="0" y="1495019"/>
            <a:ext cx="9144000" cy="2504360"/>
          </a:xfrm>
          <a:prstGeom prst="rect">
            <a:avLst/>
          </a:prstGeom>
        </p:spPr>
      </p:pic>
      <p:sp>
        <p:nvSpPr>
          <p:cNvPr id="31" name="矩形 30"/>
          <p:cNvSpPr/>
          <p:nvPr userDrawn="1"/>
        </p:nvSpPr>
        <p:spPr>
          <a:xfrm>
            <a:off x="3994664" y="4228728"/>
            <a:ext cx="1154675" cy="323165"/>
          </a:xfrm>
          <a:prstGeom prst="rect">
            <a:avLst/>
          </a:prstGeom>
          <a:ln>
            <a:noFill/>
          </a:ln>
        </p:spPr>
        <p:txBody>
          <a:bodyPr wrap="none">
            <a:spAutoFit/>
          </a:bodyPr>
          <a:lstStyle/>
          <a:p>
            <a:pPr marL="0" marR="0" lvl="0" indent="0" algn="ctr" defTabSz="685800" rtl="0" eaLnBrk="1" fontAlgn="auto" latinLnBrk="0" hangingPunct="1">
              <a:lnSpc>
                <a:spcPct val="100000"/>
              </a:lnSpc>
              <a:spcBef>
                <a:spcPts val="450"/>
              </a:spcBef>
              <a:spcAft>
                <a:spcPts val="0"/>
              </a:spcAft>
              <a:buClrTx/>
              <a:buSzTx/>
              <a:buFontTx/>
              <a:buNone/>
              <a:defRPr/>
            </a:pPr>
            <a:r>
              <a:rPr kumimoji="0" lang="en-US" altLang="zh-CN"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2021</a:t>
            </a:r>
            <a:r>
              <a:rPr kumimoji="0" lang="zh-CN" altLang="en-US"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年</a:t>
            </a:r>
            <a:r>
              <a:rPr kumimoji="0" lang="en-US" altLang="zh-CN"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10</a:t>
            </a:r>
            <a:r>
              <a:rPr kumimoji="0" lang="zh-CN" altLang="en-US"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月</a:t>
            </a:r>
            <a:endParaRPr kumimoji="0" lang="zh-CN" altLang="en-US"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endParaRPr>
          </a:p>
        </p:txBody>
      </p:sp>
      <p:sp>
        <p:nvSpPr>
          <p:cNvPr id="11" name="文本框 53"/>
          <p:cNvSpPr txBox="1"/>
          <p:nvPr userDrawn="1"/>
        </p:nvSpPr>
        <p:spPr>
          <a:xfrm>
            <a:off x="5933" y="1495019"/>
            <a:ext cx="9138069" cy="2504360"/>
          </a:xfrm>
          <a:prstGeom prst="rect">
            <a:avLst/>
          </a:prstGeom>
          <a:solidFill>
            <a:schemeClr val="accent1">
              <a:alpha val="83000"/>
            </a:schemeClr>
          </a:soli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1350"/>
              </a:spcBef>
              <a:spcAft>
                <a:spcPts val="0"/>
              </a:spcAft>
              <a:buClrTx/>
              <a:buSzTx/>
              <a:buFontTx/>
              <a:buNone/>
              <a:defRPr/>
            </a:pPr>
            <a:r>
              <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rPr>
              <a:t> 谢谢各位专家！</a:t>
            </a:r>
            <a:endPar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a:p>
            <a:pPr marL="0" marR="0" lvl="0" indent="0" algn="ctr" defTabSz="514350" rtl="0" eaLnBrk="1" fontAlgn="auto" latinLnBrk="0" hangingPunct="1">
              <a:lnSpc>
                <a:spcPct val="100000"/>
              </a:lnSpc>
              <a:spcBef>
                <a:spcPts val="1350"/>
              </a:spcBef>
              <a:spcAft>
                <a:spcPts val="0"/>
              </a:spcAft>
              <a:buClrTx/>
              <a:buSzTx/>
              <a:buFontTx/>
              <a:buNone/>
              <a:defRPr/>
            </a:pPr>
            <a:r>
              <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rPr>
              <a:t> 敬请批评指正！</a:t>
            </a:r>
            <a:endPar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47" name="组合 46"/>
          <p:cNvGrpSpPr/>
          <p:nvPr userDrawn="1"/>
        </p:nvGrpSpPr>
        <p:grpSpPr>
          <a:xfrm>
            <a:off x="-269999" y="2542474"/>
            <a:ext cx="545931" cy="409448"/>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0" name="组合 29"/>
          <p:cNvGrpSpPr/>
          <p:nvPr userDrawn="1"/>
        </p:nvGrpSpPr>
        <p:grpSpPr>
          <a:xfrm flipH="1">
            <a:off x="8868071" y="2542474"/>
            <a:ext cx="545931" cy="409448"/>
            <a:chOff x="-80167" y="2468253"/>
            <a:chExt cx="887453" cy="887453"/>
          </a:xfrm>
          <a:solidFill>
            <a:srgbClr val="FBFBFB"/>
          </a:solidFill>
        </p:grpSpPr>
        <p:sp>
          <p:nvSpPr>
            <p:cNvPr id="32" name="直角三角形 31"/>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 name="直角三角形 32"/>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11"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47" name="组合 46"/>
          <p:cNvGrpSpPr/>
          <p:nvPr userDrawn="1"/>
        </p:nvGrpSpPr>
        <p:grpSpPr>
          <a:xfrm>
            <a:off x="3648978" y="2374978"/>
            <a:ext cx="522627" cy="391970"/>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27" name="菱形 26"/>
          <p:cNvSpPr/>
          <p:nvPr/>
        </p:nvSpPr>
        <p:spPr>
          <a:xfrm>
            <a:off x="5163875" y="581624"/>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背景与意义</a:t>
            </a:r>
            <a:endPar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endParaRP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项目总结</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24" name="菱形 23"/>
          <p:cNvSpPr/>
          <p:nvPr userDrawn="1"/>
        </p:nvSpPr>
        <p:spPr>
          <a:xfrm>
            <a:off x="5163875"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25" name="组合 24"/>
          <p:cNvGrpSpPr/>
          <p:nvPr userDrawn="1"/>
        </p:nvGrpSpPr>
        <p:grpSpPr>
          <a:xfrm>
            <a:off x="616342" y="473919"/>
            <a:ext cx="2112410" cy="1349411"/>
            <a:chOff x="9328770" y="349544"/>
            <a:chExt cx="2112410" cy="1799214"/>
          </a:xfrm>
        </p:grpSpPr>
        <p:sp>
          <p:nvSpPr>
            <p:cNvPr id="26"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28"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29" name="矩形 28"/>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endPar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sp>
          <p:nvSpPr>
            <p:cNvPr id="30"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39" name="文本框 38"/>
          <p:cNvSpPr txBox="1"/>
          <p:nvPr userDrawn="1"/>
        </p:nvSpPr>
        <p:spPr>
          <a:xfrm>
            <a:off x="5971154" y="1378649"/>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内容与方案</a:t>
            </a:r>
            <a:endPar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endParaRP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63" name="菱形 62"/>
          <p:cNvSpPr/>
          <p:nvPr userDrawn="1"/>
        </p:nvSpPr>
        <p:spPr>
          <a:xfrm>
            <a:off x="5163877" y="1291357"/>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71150"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rPr>
              <a:t>项目总结</a:t>
            </a:r>
            <a:endPar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endParaRP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endPar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43" name="文本框 42"/>
          <p:cNvSpPr txBox="1"/>
          <p:nvPr userDrawn="1"/>
        </p:nvSpPr>
        <p:spPr>
          <a:xfrm>
            <a:off x="5971154" y="2088382"/>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创新与成果</a:t>
            </a:r>
            <a:endPar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endParaRP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rPr>
              <a:t>项目总结</a:t>
            </a:r>
            <a:endPar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endParaRP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endPar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3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50" name="文本框 49"/>
          <p:cNvSpPr txBox="1"/>
          <p:nvPr userDrawn="1"/>
        </p:nvSpPr>
        <p:spPr>
          <a:xfrm>
            <a:off x="5971150" y="2798114"/>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基础与条件</a:t>
            </a:r>
            <a:endPar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endParaRP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项目总结</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endPar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matchingName="Title and body">
  <p:cSld name="TITLE_AND_BODY">
    <p:spTree>
      <p:nvGrpSpPr>
        <p:cNvPr id="1" name="Shape 22"/>
        <p:cNvGrpSpPr/>
        <p:nvPr/>
      </p:nvGrpSpPr>
      <p:grpSpPr>
        <a:xfrm>
          <a:off x="0" y="0"/>
          <a:ext cx="0" cy="0"/>
          <a:chOff x="0" y="0"/>
          <a:chExt cx="0" cy="0"/>
        </a:xfrm>
      </p:grpSpPr>
      <p:sp>
        <p:nvSpPr>
          <p:cNvPr id="23" name="Google Shape;23;g849773c3a5_0_1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 name="Google Shape;24;g849773c3a5_0_1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25" name="Google Shape;25;g849773c3a5_0_15"/>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26" name="Google Shape;26;g849773c3a5_0_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4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71150"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项目总结</a:t>
            </a:r>
            <a:endParaRPr kumimoji="0" lang="zh-CN" altLang="en-US" sz="21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endParaRP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endPar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sp>
        <p:nvSpPr>
          <p:cNvPr id="20" name="椭圆 19"/>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userDrawn="1" isPhoto="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一、背景与意义</a:t>
            </a:r>
            <a:endPar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userDrawn="1" isPhoto="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二、内容与方案</a:t>
            </a:r>
            <a:endPar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endParaRP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userDrawn="1" isPhoto="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三、创新与成果</a:t>
            </a:r>
            <a:endPar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endParaRP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userDrawn="1" isPhoto="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四、基础与条件</a:t>
            </a:r>
            <a:endPar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endParaRP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userDrawn="1" isPhoto="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五、进度与预算</a:t>
            </a:r>
            <a:endPar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endParaRP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userDrawn="1" isPhoto="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0" y="27001"/>
            <a:ext cx="1454244"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dirty="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五、项目总结</a:t>
            </a:r>
            <a:endParaRPr kumimoji="0" lang="zh-CN" altLang="en-US" sz="1650" b="1" i="0" u="none" strike="noStrike" kern="1200" cap="none" spc="0" normalizeH="0" baseline="0" noProof="0" dirty="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endParaRP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800">
              <a:buClrTx/>
              <a:defRPr/>
            </a:pPr>
            <a:fld id="{430F476B-2664-449A-AB10-048DED04FBD5}" type="datetimeFigureOut">
              <a:rPr lang="zh-CN" altLang="en-US" kern="1200" smtClean="0">
                <a:solidFill>
                  <a:prstClr val="black">
                    <a:tint val="75000"/>
                  </a:prstClr>
                </a:solidFill>
                <a:latin typeface="等线" panose="02010600030101010101" charset="-122"/>
                <a:ea typeface="等线" panose="02010600030101010101" charset="-122"/>
                <a:cs typeface="+mn-cs"/>
              </a:rPr>
            </a:fld>
            <a:endParaRPr lang="zh-CN" altLang="en-US" kern="1200">
              <a:solidFill>
                <a:prstClr val="black">
                  <a:tint val="75000"/>
                </a:prstClr>
              </a:solidFill>
              <a:latin typeface="等线" panose="02010600030101010101" charset="-122"/>
              <a:ea typeface="等线" panose="02010600030101010101" charset="-122"/>
              <a:cs typeface="+mn-cs"/>
            </a:endParaRPr>
          </a:p>
        </p:txBody>
      </p:sp>
      <p:sp>
        <p:nvSpPr>
          <p:cNvPr id="3" name="页脚占位符 2"/>
          <p:cNvSpPr>
            <a:spLocks noGrp="1"/>
          </p:cNvSpPr>
          <p:nvPr>
            <p:ph type="ftr" sz="quarter" idx="11"/>
          </p:nvPr>
        </p:nvSpPr>
        <p:spPr/>
        <p:txBody>
          <a:bodyPr/>
          <a:lstStyle/>
          <a:p>
            <a:pPr defTabSz="685800">
              <a:buClrTx/>
              <a:defRPr/>
            </a:pPr>
            <a:endParaRPr lang="zh-CN" altLang="en-US" kern="1200">
              <a:solidFill>
                <a:prstClr val="black">
                  <a:tint val="75000"/>
                </a:prstClr>
              </a:solidFill>
              <a:latin typeface="等线" panose="02010600030101010101" charset="-122"/>
              <a:ea typeface="等线" panose="02010600030101010101" charset="-122"/>
              <a:cs typeface="+mn-cs"/>
            </a:endParaRPr>
          </a:p>
        </p:txBody>
      </p:sp>
      <p:sp>
        <p:nvSpPr>
          <p:cNvPr id="4" name="灯片编号占位符 3"/>
          <p:cNvSpPr>
            <a:spLocks noGrp="1"/>
          </p:cNvSpPr>
          <p:nvPr>
            <p:ph type="sldNum" sz="quarter" idx="12"/>
          </p:nvPr>
        </p:nvSpPr>
        <p:spPr/>
        <p:txBody>
          <a:bodyPr/>
          <a:lstStyle/>
          <a:p>
            <a:pPr defTabSz="685800">
              <a:buClrTx/>
              <a:defRPr/>
            </a:pPr>
            <a:fld id="{36F158E2-A096-4B65-BCC7-23F76A48A10E}" type="slidenum">
              <a:rPr lang="zh-CN" altLang="en-US" kern="1200" smtClean="0">
                <a:solidFill>
                  <a:prstClr val="black">
                    <a:tint val="75000"/>
                  </a:prstClr>
                </a:solidFill>
                <a:latin typeface="等线" panose="02010600030101010101" charset="-122"/>
                <a:ea typeface="等线" panose="02010600030101010101" charset="-122"/>
                <a:cs typeface="+mn-cs"/>
              </a:rPr>
            </a:fld>
            <a:endParaRPr lang="zh-CN" altLang="en-US" kern="1200">
              <a:solidFill>
                <a:prstClr val="black">
                  <a:tint val="75000"/>
                </a:prstClr>
              </a:solidFill>
              <a:latin typeface="等线" panose="02010600030101010101" charset="-122"/>
              <a:ea typeface="等线" panose="02010600030101010101"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showMasterSp="0" matchingName="Title and two columns">
  <p:cSld name="TITLE_AND_TWO_COLUMNS">
    <p:spTree>
      <p:nvGrpSpPr>
        <p:cNvPr id="1" name="Shape 27"/>
        <p:cNvGrpSpPr/>
        <p:nvPr/>
      </p:nvGrpSpPr>
      <p:grpSpPr>
        <a:xfrm>
          <a:off x="0" y="0"/>
          <a:ext cx="0" cy="0"/>
          <a:chOff x="0" y="0"/>
          <a:chExt cx="0" cy="0"/>
        </a:xfrm>
      </p:grpSpPr>
      <p:sp>
        <p:nvSpPr>
          <p:cNvPr id="28" name="Google Shape;28;g849773c3a5_0_20"/>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29" name="Google Shape;29;g849773c3a5_0_20"/>
          <p:cNvSpPr txBox="1">
            <a:spLocks noGrp="1"/>
          </p:cNvSpPr>
          <p:nvPr>
            <p:ph type="body" idx="1"/>
          </p:nvPr>
        </p:nvSpPr>
        <p:spPr>
          <a:xfrm>
            <a:off x="311700" y="1225225"/>
            <a:ext cx="3999900" cy="3354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0" name="Google Shape;30;g849773c3a5_0_20"/>
          <p:cNvSpPr txBox="1">
            <a:spLocks noGrp="1"/>
          </p:cNvSpPr>
          <p:nvPr>
            <p:ph type="body" idx="2"/>
          </p:nvPr>
        </p:nvSpPr>
        <p:spPr>
          <a:xfrm>
            <a:off x="4832400" y="1225225"/>
            <a:ext cx="3999900" cy="3354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g849773c3a5_0_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showMasterSp="0" matchingName="Title only">
  <p:cSld name="TITLE_ONLY">
    <p:spTree>
      <p:nvGrpSpPr>
        <p:cNvPr id="1" name="Shape 32"/>
        <p:cNvGrpSpPr/>
        <p:nvPr/>
      </p:nvGrpSpPr>
      <p:grpSpPr>
        <a:xfrm>
          <a:off x="0" y="0"/>
          <a:ext cx="0" cy="0"/>
          <a:chOff x="0" y="0"/>
          <a:chExt cx="0" cy="0"/>
        </a:xfrm>
      </p:grpSpPr>
      <p:sp>
        <p:nvSpPr>
          <p:cNvPr id="33" name="Google Shape;33;g849773c3a5_0_2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4" name="Google Shape;34;g849773c3a5_0_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One column text">
  <p:cSld name="ONE_COLUMN_TEXT">
    <p:spTree>
      <p:nvGrpSpPr>
        <p:cNvPr id="1" name="Shape 35"/>
        <p:cNvGrpSpPr/>
        <p:nvPr/>
      </p:nvGrpSpPr>
      <p:grpSpPr>
        <a:xfrm>
          <a:off x="0" y="0"/>
          <a:ext cx="0" cy="0"/>
          <a:chOff x="0" y="0"/>
          <a:chExt cx="0" cy="0"/>
        </a:xfrm>
      </p:grpSpPr>
      <p:sp>
        <p:nvSpPr>
          <p:cNvPr id="36" name="Google Shape;36;g849773c3a5_0_2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7" name="Google Shape;37;g849773c3a5_0_28"/>
          <p:cNvSpPr txBox="1">
            <a:spLocks noGrp="1"/>
          </p:cNvSpPr>
          <p:nvPr>
            <p:ph type="body" idx="1"/>
          </p:nvPr>
        </p:nvSpPr>
        <p:spPr>
          <a:xfrm>
            <a:off x="311700" y="1399400"/>
            <a:ext cx="2808000" cy="27849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8" name="Google Shape;38;g849773c3a5_0_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Main point">
  <p:cSld name="MAIN_POINT">
    <p:spTree>
      <p:nvGrpSpPr>
        <p:cNvPr id="1" name="Shape 39"/>
        <p:cNvGrpSpPr/>
        <p:nvPr/>
      </p:nvGrpSpPr>
      <p:grpSpPr>
        <a:xfrm>
          <a:off x="0" y="0"/>
          <a:ext cx="0" cy="0"/>
          <a:chOff x="0" y="0"/>
          <a:chExt cx="0" cy="0"/>
        </a:xfrm>
      </p:grpSpPr>
      <p:sp>
        <p:nvSpPr>
          <p:cNvPr id="40" name="Google Shape;40;g849773c3a5_0_32"/>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1" name="Google Shape;41;g849773c3a5_0_32"/>
          <p:cNvSpPr txBox="1">
            <a:spLocks noGrp="1"/>
          </p:cNvSpPr>
          <p:nvPr>
            <p:ph type="title"/>
          </p:nvPr>
        </p:nvSpPr>
        <p:spPr>
          <a:xfrm>
            <a:off x="490250" y="450150"/>
            <a:ext cx="5878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2" name="Google Shape;42;g849773c3a5_0_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_TITLE_AND_DESCRIPTION">
    <p:spTree>
      <p:nvGrpSpPr>
        <p:cNvPr id="1" name="Shape 43"/>
        <p:cNvGrpSpPr/>
        <p:nvPr/>
      </p:nvGrpSpPr>
      <p:grpSpPr>
        <a:xfrm>
          <a:off x="0" y="0"/>
          <a:ext cx="0" cy="0"/>
          <a:chOff x="0" y="0"/>
          <a:chExt cx="0" cy="0"/>
        </a:xfrm>
      </p:grpSpPr>
      <p:sp>
        <p:nvSpPr>
          <p:cNvPr id="44" name="Google Shape;44;g849773c3a5_0_36"/>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45" name="Google Shape;45;g849773c3a5_0_36"/>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g849773c3a5_0_36"/>
          <p:cNvSpPr txBox="1">
            <a:spLocks noGrp="1"/>
          </p:cNvSpPr>
          <p:nvPr>
            <p:ph type="title"/>
          </p:nvPr>
        </p:nvSpPr>
        <p:spPr>
          <a:xfrm>
            <a:off x="265500" y="929275"/>
            <a:ext cx="4045200" cy="1786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2"/>
              </a:buClr>
              <a:buSzPts val="4200"/>
              <a:buNone/>
              <a:defRPr>
                <a:solidFill>
                  <a:schemeClr val="lt2"/>
                </a:solidFill>
              </a:defRPr>
            </a:lvl1pPr>
            <a:lvl2pPr lvl="1" algn="ctr">
              <a:lnSpc>
                <a:spcPct val="100000"/>
              </a:lnSpc>
              <a:spcBef>
                <a:spcPts val="0"/>
              </a:spcBef>
              <a:spcAft>
                <a:spcPts val="0"/>
              </a:spcAft>
              <a:buClr>
                <a:schemeClr val="lt2"/>
              </a:buClr>
              <a:buSzPts val="4200"/>
              <a:buNone/>
              <a:defRPr>
                <a:solidFill>
                  <a:schemeClr val="lt2"/>
                </a:solidFill>
              </a:defRPr>
            </a:lvl2pPr>
            <a:lvl3pPr lvl="2" algn="ctr">
              <a:lnSpc>
                <a:spcPct val="100000"/>
              </a:lnSpc>
              <a:spcBef>
                <a:spcPts val="0"/>
              </a:spcBef>
              <a:spcAft>
                <a:spcPts val="0"/>
              </a:spcAft>
              <a:buClr>
                <a:schemeClr val="lt2"/>
              </a:buClr>
              <a:buSzPts val="4200"/>
              <a:buNone/>
              <a:defRPr>
                <a:solidFill>
                  <a:schemeClr val="lt2"/>
                </a:solidFill>
              </a:defRPr>
            </a:lvl3pPr>
            <a:lvl4pPr lvl="3" algn="ctr">
              <a:lnSpc>
                <a:spcPct val="100000"/>
              </a:lnSpc>
              <a:spcBef>
                <a:spcPts val="0"/>
              </a:spcBef>
              <a:spcAft>
                <a:spcPts val="0"/>
              </a:spcAft>
              <a:buClr>
                <a:schemeClr val="lt2"/>
              </a:buClr>
              <a:buSzPts val="4200"/>
              <a:buNone/>
              <a:defRPr>
                <a:solidFill>
                  <a:schemeClr val="lt2"/>
                </a:solidFill>
              </a:defRPr>
            </a:lvl4pPr>
            <a:lvl5pPr lvl="4" algn="ctr">
              <a:lnSpc>
                <a:spcPct val="100000"/>
              </a:lnSpc>
              <a:spcBef>
                <a:spcPts val="0"/>
              </a:spcBef>
              <a:spcAft>
                <a:spcPts val="0"/>
              </a:spcAft>
              <a:buClr>
                <a:schemeClr val="lt2"/>
              </a:buClr>
              <a:buSzPts val="4200"/>
              <a:buNone/>
              <a:defRPr>
                <a:solidFill>
                  <a:schemeClr val="lt2"/>
                </a:solidFill>
              </a:defRPr>
            </a:lvl5pPr>
            <a:lvl6pPr lvl="5" algn="ctr">
              <a:lnSpc>
                <a:spcPct val="100000"/>
              </a:lnSpc>
              <a:spcBef>
                <a:spcPts val="0"/>
              </a:spcBef>
              <a:spcAft>
                <a:spcPts val="0"/>
              </a:spcAft>
              <a:buClr>
                <a:schemeClr val="lt2"/>
              </a:buClr>
              <a:buSzPts val="4200"/>
              <a:buNone/>
              <a:defRPr>
                <a:solidFill>
                  <a:schemeClr val="lt2"/>
                </a:solidFill>
              </a:defRPr>
            </a:lvl6pPr>
            <a:lvl7pPr lvl="6" algn="ctr">
              <a:lnSpc>
                <a:spcPct val="100000"/>
              </a:lnSpc>
              <a:spcBef>
                <a:spcPts val="0"/>
              </a:spcBef>
              <a:spcAft>
                <a:spcPts val="0"/>
              </a:spcAft>
              <a:buClr>
                <a:schemeClr val="lt2"/>
              </a:buClr>
              <a:buSzPts val="4200"/>
              <a:buNone/>
              <a:defRPr>
                <a:solidFill>
                  <a:schemeClr val="lt2"/>
                </a:solidFill>
              </a:defRPr>
            </a:lvl7pPr>
            <a:lvl8pPr lvl="7" algn="ctr">
              <a:lnSpc>
                <a:spcPct val="100000"/>
              </a:lnSpc>
              <a:spcBef>
                <a:spcPts val="0"/>
              </a:spcBef>
              <a:spcAft>
                <a:spcPts val="0"/>
              </a:spcAft>
              <a:buClr>
                <a:schemeClr val="lt2"/>
              </a:buClr>
              <a:buSzPts val="4200"/>
              <a:buNone/>
              <a:defRPr>
                <a:solidFill>
                  <a:schemeClr val="lt2"/>
                </a:solidFill>
              </a:defRPr>
            </a:lvl8pPr>
            <a:lvl9pPr lvl="8" algn="ctr">
              <a:lnSpc>
                <a:spcPct val="100000"/>
              </a:lnSpc>
              <a:spcBef>
                <a:spcPts val="0"/>
              </a:spcBef>
              <a:spcAft>
                <a:spcPts val="0"/>
              </a:spcAft>
              <a:buClr>
                <a:schemeClr val="lt2"/>
              </a:buClr>
              <a:buSzPts val="4200"/>
              <a:buNone/>
              <a:defRPr>
                <a:solidFill>
                  <a:schemeClr val="lt2"/>
                </a:solidFill>
              </a:defRPr>
            </a:lvl9pPr>
          </a:lstStyle>
          <a:p/>
        </p:txBody>
      </p:sp>
      <p:sp>
        <p:nvSpPr>
          <p:cNvPr id="47" name="Google Shape;47;g849773c3a5_0_36"/>
          <p:cNvSpPr txBox="1">
            <a:spLocks noGrp="1"/>
          </p:cNvSpPr>
          <p:nvPr>
            <p:ph type="subTitle" idx="1"/>
          </p:nvPr>
        </p:nvSpPr>
        <p:spPr>
          <a:xfrm>
            <a:off x="265500" y="2769001"/>
            <a:ext cx="4045200" cy="157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1pPr>
            <a:lvl2pPr lvl="1"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2pPr>
            <a:lvl3pPr lvl="2"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3pPr>
            <a:lvl4pPr lvl="3"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4pPr>
            <a:lvl5pPr lvl="4"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5pPr>
            <a:lvl6pPr lvl="5"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6pPr>
            <a:lvl7pPr lvl="6"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7pPr>
            <a:lvl8pPr lvl="7"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8pPr>
            <a:lvl9pPr lvl="8"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9pPr>
          </a:lstStyle>
          <a:p/>
        </p:txBody>
      </p:sp>
      <p:sp>
        <p:nvSpPr>
          <p:cNvPr id="48" name="Google Shape;48;g849773c3a5_0_36"/>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p:txBody>
      </p:sp>
      <p:sp>
        <p:nvSpPr>
          <p:cNvPr id="49" name="Google Shape;49;g849773c3a5_0_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aption">
  <p:cSld name="CAPTION_ONLY">
    <p:spTree>
      <p:nvGrpSpPr>
        <p:cNvPr id="1" name="Shape 50"/>
        <p:cNvGrpSpPr/>
        <p:nvPr/>
      </p:nvGrpSpPr>
      <p:grpSpPr>
        <a:xfrm>
          <a:off x="0" y="0"/>
          <a:ext cx="0" cy="0"/>
          <a:chOff x="0" y="0"/>
          <a:chExt cx="0" cy="0"/>
        </a:xfrm>
      </p:grpSpPr>
      <p:sp>
        <p:nvSpPr>
          <p:cNvPr id="51" name="Google Shape;51;g849773c3a5_0_43"/>
          <p:cNvSpPr txBox="1">
            <a:spLocks noGrp="1"/>
          </p:cNvSpPr>
          <p:nvPr>
            <p:ph type="body" idx="1"/>
          </p:nvPr>
        </p:nvSpPr>
        <p:spPr>
          <a:xfrm>
            <a:off x="319500" y="4218925"/>
            <a:ext cx="5998800" cy="5988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1pPr>
          </a:lstStyle>
          <a:p/>
        </p:txBody>
      </p:sp>
      <p:sp>
        <p:nvSpPr>
          <p:cNvPr id="52" name="Google Shape;52;g849773c3a5_0_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slideLayout" Target="../slideLayouts/slideLayout31.xml"/><Relationship Id="rId7" Type="http://schemas.openxmlformats.org/officeDocument/2006/relationships/slideLayout" Target="../slideLayouts/slideLayout30.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3" Type="http://schemas.openxmlformats.org/officeDocument/2006/relationships/slideLayout" Target="../slideLayouts/slideLayout26.xml"/><Relationship Id="rId2" Type="http://schemas.openxmlformats.org/officeDocument/2006/relationships/slideLayout" Target="../slideLayouts/slideLayout25.xml"/><Relationship Id="rId16" Type="http://schemas.openxmlformats.org/officeDocument/2006/relationships/theme" Target="../theme/theme3.xml"/><Relationship Id="rId15" Type="http://schemas.openxmlformats.org/officeDocument/2006/relationships/slideLayout" Target="../slideLayouts/slideLayout38.xml"/><Relationship Id="rId14" Type="http://schemas.openxmlformats.org/officeDocument/2006/relationships/slideLayout" Target="../slideLayouts/slideLayout37.xml"/><Relationship Id="rId13" Type="http://schemas.openxmlformats.org/officeDocument/2006/relationships/slideLayout" Target="../slideLayouts/slideLayout36.xml"/><Relationship Id="rId12" Type="http://schemas.openxmlformats.org/officeDocument/2006/relationships/slideLayout" Target="../slideLayouts/slideLayout35.xml"/><Relationship Id="rId11" Type="http://schemas.openxmlformats.org/officeDocument/2006/relationships/slideLayout" Target="../slideLayouts/slideLayout34.xml"/><Relationship Id="rId10" Type="http://schemas.openxmlformats.org/officeDocument/2006/relationships/slideLayout" Target="../slideLayouts/slideLayout33.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
        <p:cNvGrpSpPr/>
        <p:nvPr/>
      </p:nvGrpSpPr>
      <p:grpSpPr>
        <a:xfrm>
          <a:off x="0" y="0"/>
          <a:ext cx="0" cy="0"/>
          <a:chOff x="0" y="0"/>
          <a:chExt cx="0" cy="0"/>
        </a:xfrm>
      </p:grpSpPr>
      <p:sp>
        <p:nvSpPr>
          <p:cNvPr id="6" name="Google Shape;6;g849773c3a5_0_0"/>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p:txBody>
      </p:sp>
      <p:sp>
        <p:nvSpPr>
          <p:cNvPr id="7" name="Google Shape;7;g849773c3a5_0_0"/>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1"/>
              </a:buClr>
              <a:buSzPts val="1800"/>
              <a:buFont typeface="Open Sans" panose="020B0606030504020204"/>
              <a:buChar char="●"/>
              <a:defRPr sz="18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1pPr>
            <a:lvl2pPr marL="914400" marR="0" lvl="1"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2pPr>
            <a:lvl3pPr marL="1371600" marR="0" lvl="2"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3pPr>
            <a:lvl4pPr marL="1828800" marR="0" lvl="3"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4pPr>
            <a:lvl5pPr marL="2286000" marR="0" lvl="4"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5pPr>
            <a:lvl6pPr marL="2743200" marR="0" lvl="5"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6pPr>
            <a:lvl7pPr marL="3200400" marR="0" lvl="6"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7pPr>
            <a:lvl8pPr marL="3657600" marR="0" lvl="7"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8pPr>
            <a:lvl9pPr marL="4114800" marR="0" lvl="8" indent="-317500" algn="l" rtl="0">
              <a:lnSpc>
                <a:spcPct val="115000"/>
              </a:lnSpc>
              <a:spcBef>
                <a:spcPts val="1600"/>
              </a:spcBef>
              <a:spcAft>
                <a:spcPts val="160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9pPr>
          </a:lstStyle>
          <a:p/>
        </p:txBody>
      </p:sp>
      <p:sp>
        <p:nvSpPr>
          <p:cNvPr id="8" name="Google Shape;8;g849773c3a5_0_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456010" y="456010"/>
            <a:ext cx="8227219" cy="529828"/>
          </a:xfrm>
          <a:prstGeom prst="rect">
            <a:avLst/>
          </a:prstGeom>
          <a:noFill/>
          <a:ln w="9525">
            <a:noFill/>
          </a:ln>
        </p:spPr>
        <p:txBody>
          <a:bodyPr vert="horz" lIns="90170" tIns="46990" rIns="90170" bIns="46990" anchor="ctr" anchorCtr="0"/>
          <a:lstStyle/>
          <a:p>
            <a:pPr lvl="0"/>
            <a:r>
              <a:rPr lang="zh-CN" altLang="en-US"/>
              <a:t>单击此处编辑母版标题样式</a:t>
            </a:r>
            <a:endParaRPr lang="zh-CN" altLang="en-US"/>
          </a:p>
        </p:txBody>
      </p:sp>
      <p:sp>
        <p:nvSpPr>
          <p:cNvPr id="1027" name="文本占位符 2"/>
          <p:cNvSpPr>
            <a:spLocks noGrp="1"/>
          </p:cNvSpPr>
          <p:nvPr>
            <p:ph type="body"/>
          </p:nvPr>
        </p:nvSpPr>
        <p:spPr>
          <a:xfrm>
            <a:off x="456010" y="1117998"/>
            <a:ext cx="8227219" cy="3569494"/>
          </a:xfrm>
          <a:prstGeom prst="rect">
            <a:avLst/>
          </a:prstGeom>
          <a:noFill/>
          <a:ln w="9525">
            <a:noFill/>
          </a:ln>
        </p:spPr>
        <p:txBody>
          <a:bodyPr vert="horz" lIns="90000" tIns="46800" rIns="90000" bIns="46800" anchor="t" anchorCtr="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3"/>
          <p:cNvSpPr>
            <a:spLocks noGrp="1"/>
          </p:cNvSpPr>
          <p:nvPr>
            <p:ph type="dt" sz="half" idx="2"/>
          </p:nvPr>
        </p:nvSpPr>
        <p:spPr>
          <a:xfrm>
            <a:off x="459582" y="4736308"/>
            <a:ext cx="2024063" cy="236935"/>
          </a:xfrm>
          <a:prstGeom prst="rect">
            <a:avLst/>
          </a:prstGeom>
          <a:noFill/>
          <a:ln w="9525">
            <a:noFill/>
          </a:ln>
        </p:spPr>
        <p:txBody>
          <a:bodyPr vert="horz" anchor="ctr" anchorCtr="0">
            <a:normAutofit/>
          </a:bodyPr>
          <a:lstStyle>
            <a:lvl1pPr algn="l">
              <a:defRPr sz="750">
                <a:solidFill>
                  <a:srgbClr val="898989"/>
                </a:solidFill>
                <a:ea typeface="宋体" panose="02010600030101010101" pitchFamily="2" charset="-122"/>
              </a:defRPr>
            </a:lvl1p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1029" name="页脚占位符 4"/>
          <p:cNvSpPr>
            <a:spLocks noGrp="1"/>
          </p:cNvSpPr>
          <p:nvPr>
            <p:ph type="ftr" sz="quarter" idx="3"/>
          </p:nvPr>
        </p:nvSpPr>
        <p:spPr>
          <a:xfrm>
            <a:off x="3087292" y="4736308"/>
            <a:ext cx="2969419" cy="236935"/>
          </a:xfrm>
          <a:prstGeom prst="rect">
            <a:avLst/>
          </a:prstGeom>
          <a:noFill/>
          <a:ln w="9525">
            <a:noFill/>
          </a:ln>
        </p:spPr>
        <p:txBody>
          <a:bodyPr vert="horz" anchor="ctr" anchorCtr="0">
            <a:normAutofit/>
          </a:bodyPr>
          <a:lstStyle>
            <a:lvl1pPr algn="ctr">
              <a:defRPr sz="750">
                <a:solidFill>
                  <a:srgbClr val="898989"/>
                </a:solidFill>
                <a:ea typeface="宋体" panose="02010600030101010101" pitchFamily="2" charset="-122"/>
              </a:defRPr>
            </a:lvl1p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1030" name="灯片编号占位符 5"/>
          <p:cNvSpPr>
            <a:spLocks noGrp="1"/>
          </p:cNvSpPr>
          <p:nvPr>
            <p:ph type="sldNum" sz="quarter" idx="4"/>
          </p:nvPr>
        </p:nvSpPr>
        <p:spPr>
          <a:xfrm>
            <a:off x="6657975" y="4736308"/>
            <a:ext cx="2025254" cy="236935"/>
          </a:xfrm>
          <a:prstGeom prst="rect">
            <a:avLst/>
          </a:prstGeom>
          <a:noFill/>
          <a:ln w="9525">
            <a:noFill/>
          </a:ln>
        </p:spPr>
        <p:txBody>
          <a:bodyPr vert="horz" anchor="ctr" anchorCtr="0">
            <a:normAutofit/>
          </a:bodyPr>
          <a:lstStyle>
            <a:lvl1pPr algn="r">
              <a:defRPr sz="750">
                <a:solidFill>
                  <a:srgbClr val="898989"/>
                </a:solidFill>
                <a:ea typeface="宋体" panose="02010600030101010101" pitchFamily="2" charset="-122"/>
              </a:defRPr>
            </a:lvl1p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marL="685800" lvl="0" indent="-685800" algn="l" eaLnBrk="1" latinLnBrk="0" hangingPunct="1">
        <a:lnSpc>
          <a:spcPct val="100000"/>
        </a:lnSpc>
        <a:spcBef>
          <a:spcPct val="0"/>
        </a:spcBef>
        <a:buNone/>
        <a:defRPr sz="2700" b="1" kern="1200" baseline="0">
          <a:solidFill>
            <a:srgbClr val="262626"/>
          </a:solidFill>
          <a:latin typeface="+mj-lt"/>
          <a:ea typeface="+mj-ea"/>
          <a:cs typeface="+mj-cs"/>
          <a:sym typeface="Arial" panose="020B0604020202020204" pitchFamily="34" charset="0"/>
        </a:defRPr>
      </a:lvl1pPr>
    </p:titleStyle>
    <p:bodyStyle>
      <a:lvl1pPr marL="171450" lvl="0" indent="-171450" algn="l" defTabSz="685800" eaLnBrk="1" fontAlgn="base" latinLnBrk="0" hangingPunct="1">
        <a:lnSpc>
          <a:spcPct val="130000"/>
        </a:lnSpc>
        <a:spcBef>
          <a:spcPct val="0"/>
        </a:spcBef>
        <a:spcAft>
          <a:spcPts val="750"/>
        </a:spcAft>
        <a:buFont typeface="Arial" panose="020B0604020202020204" pitchFamily="34" charset="0"/>
        <a:buChar char="●"/>
        <a:defRPr sz="1350" kern="1200" baseline="0">
          <a:solidFill>
            <a:srgbClr val="595959"/>
          </a:solidFill>
          <a:latin typeface="+mn-lt"/>
          <a:ea typeface="+mn-ea"/>
          <a:cs typeface="+mn-cs"/>
          <a:sym typeface="Arial" panose="020B0604020202020204" pitchFamily="34" charset="0"/>
        </a:defRPr>
      </a:lvl1pPr>
      <a:lvl2pPr marL="514350" lvl="1" indent="-171450" algn="l" defTabSz="685800" eaLnBrk="1" fontAlgn="base" latinLnBrk="0" hangingPunct="1">
        <a:lnSpc>
          <a:spcPct val="120000"/>
        </a:lnSpc>
        <a:spcBef>
          <a:spcPct val="0"/>
        </a:spcBef>
        <a:spcAft>
          <a:spcPts val="450"/>
        </a:spcAft>
        <a:buFont typeface="Arial" panose="020B0604020202020204" pitchFamily="34" charset="0"/>
        <a:buChar char="●"/>
        <a:defRPr sz="120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2pPr>
      <a:lvl3pPr marL="857250" lvl="2" indent="-171450" algn="l" defTabSz="685800" eaLnBrk="1" fontAlgn="base" latinLnBrk="0" hangingPunct="1">
        <a:lnSpc>
          <a:spcPct val="120000"/>
        </a:lnSpc>
        <a:spcBef>
          <a:spcPct val="0"/>
        </a:spcBef>
        <a:spcAft>
          <a:spcPts val="450"/>
        </a:spcAft>
        <a:buFont typeface="Arial" panose="020B0604020202020204" pitchFamily="34" charset="0"/>
        <a:buChar char="●"/>
        <a:defRPr sz="120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3pPr>
      <a:lvl4pPr marL="1200150" lvl="3" indent="-171450" algn="l" defTabSz="685800" eaLnBrk="1" fontAlgn="base" latinLnBrk="0" hangingPunct="1">
        <a:lnSpc>
          <a:spcPct val="120000"/>
        </a:lnSpc>
        <a:spcBef>
          <a:spcPct val="0"/>
        </a:spcBef>
        <a:spcAft>
          <a:spcPts val="225"/>
        </a:spcAft>
        <a:buFont typeface="Wingdings" panose="05000000000000000000" pitchFamily="2" charset="2"/>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4pPr>
      <a:lvl5pPr marL="1543050" lvl="4"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5pPr>
      <a:lvl6pPr marL="1885950" lvl="5"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6pPr>
      <a:lvl7pPr marL="2228850" lvl="6"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7pPr>
      <a:lvl8pPr marL="2571750" lvl="7"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8pPr>
      <a:lvl9pPr marL="2914650" lvl="8"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9pPr>
    </p:bodyStyle>
    <p:otherStyle>
      <a:lvl1pPr marL="0" lvl="0"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2pPr>
      <a:lvl3pPr marL="685800" lvl="2"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3pPr>
      <a:lvl4pPr marL="1028700" lvl="3"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4pPr>
      <a:lvl5pPr marL="1371600" lvl="4"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5pPr>
      <a:lvl6pPr marL="1714500" lvl="5"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6pPr>
      <a:lvl7pPr marL="2057400" lvl="6"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7pPr>
      <a:lvl8pPr marL="2400300" lvl="7"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8pPr>
      <a:lvl9pPr marL="2743200" lvl="8"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buClrTx/>
              <a:defRPr/>
            </a:pPr>
            <a:fld id="{C183E886-86A7-4F8D-8780-A286D99A2418}" type="datetime1">
              <a:rPr lang="zh-CN" altLang="en-US" kern="1200" smtClean="0">
                <a:solidFill>
                  <a:prstClr val="black">
                    <a:tint val="75000"/>
                  </a:prstClr>
                </a:solidFill>
                <a:ea typeface="微软雅黑" panose="020B0503020204020204" charset="-122"/>
                <a:cs typeface="+mn-cs"/>
              </a:rPr>
            </a:fld>
            <a:endParaRPr lang="zh-CN" altLang="en-US" kern="1200">
              <a:solidFill>
                <a:prstClr val="black">
                  <a:tint val="75000"/>
                </a:prstClr>
              </a:solidFill>
              <a:ea typeface="微软雅黑" panose="020B0503020204020204" charset="-122"/>
              <a:cs typeface="+mn-cs"/>
            </a:endParaRPr>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buClrTx/>
              <a:defRPr/>
            </a:pPr>
            <a:endParaRPr lang="zh-CN" altLang="en-US" kern="1200">
              <a:solidFill>
                <a:prstClr val="black">
                  <a:tint val="75000"/>
                </a:prstClr>
              </a:solidFill>
              <a:ea typeface="微软雅黑" panose="020B0503020204020204" charset="-122"/>
              <a:cs typeface="+mn-cs"/>
            </a:endParaRPr>
          </a:p>
        </p:txBody>
      </p:sp>
      <p:sp>
        <p:nvSpPr>
          <p:cNvPr id="6" name="灯片编号占位符 5"/>
          <p:cNvSpPr>
            <a:spLocks noGrp="1"/>
          </p:cNvSpPr>
          <p:nvPr>
            <p:ph type="sldNum" sz="quarter" idx="4"/>
          </p:nvPr>
        </p:nvSpPr>
        <p:spPr>
          <a:xfrm>
            <a:off x="8146474" y="4767263"/>
            <a:ext cx="368877"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buClrTx/>
              <a:defRPr/>
            </a:pPr>
            <a:fld id="{C3704629-1E74-47A3-90CD-33454C7737EB}" type="slidenum">
              <a:rPr lang="zh-CN" altLang="en-US" kern="1200" smtClean="0">
                <a:solidFill>
                  <a:prstClr val="black">
                    <a:tint val="75000"/>
                  </a:prstClr>
                </a:solidFill>
                <a:ea typeface="微软雅黑" panose="020B0503020204020204" charset="-122"/>
                <a:cs typeface="+mn-cs"/>
              </a:rPr>
            </a:fld>
            <a:endParaRPr lang="zh-CN" altLang="en-US" kern="1200">
              <a:solidFill>
                <a:prstClr val="black">
                  <a:tint val="75000"/>
                </a:prstClr>
              </a:solidFill>
              <a:ea typeface="微软雅黑" panose="020B0503020204020204" charset="-122"/>
              <a:cs typeface="+mn-cs"/>
            </a:endParaRP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image" Target="../media/image17.png"/><Relationship Id="rId7" Type="http://schemas.openxmlformats.org/officeDocument/2006/relationships/image" Target="../media/image16.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6" Type="http://schemas.openxmlformats.org/officeDocument/2006/relationships/notesSlide" Target="../notesSlides/notesSlide13.xml"/><Relationship Id="rId25" Type="http://schemas.openxmlformats.org/officeDocument/2006/relationships/slideLayout" Target="../slideLayouts/slideLayout1.xml"/><Relationship Id="rId24" Type="http://schemas.openxmlformats.org/officeDocument/2006/relationships/image" Target="../media/image33.png"/><Relationship Id="rId23" Type="http://schemas.openxmlformats.org/officeDocument/2006/relationships/image" Target="../media/image32.png"/><Relationship Id="rId22" Type="http://schemas.openxmlformats.org/officeDocument/2006/relationships/image" Target="../media/image31.png"/><Relationship Id="rId21" Type="http://schemas.openxmlformats.org/officeDocument/2006/relationships/image" Target="../media/image30.png"/><Relationship Id="rId20" Type="http://schemas.openxmlformats.org/officeDocument/2006/relationships/image" Target="../media/image29.png"/><Relationship Id="rId2" Type="http://schemas.openxmlformats.org/officeDocument/2006/relationships/image" Target="../media/image11.png"/><Relationship Id="rId19" Type="http://schemas.openxmlformats.org/officeDocument/2006/relationships/image" Target="../media/image28.png"/><Relationship Id="rId18" Type="http://schemas.openxmlformats.org/officeDocument/2006/relationships/image" Target="../media/image27.png"/><Relationship Id="rId17" Type="http://schemas.openxmlformats.org/officeDocument/2006/relationships/image" Target="../media/image26.png"/><Relationship Id="rId16" Type="http://schemas.openxmlformats.org/officeDocument/2006/relationships/image" Target="../media/image25.png"/><Relationship Id="rId15" Type="http://schemas.openxmlformats.org/officeDocument/2006/relationships/image" Target="../media/image24.png"/><Relationship Id="rId14" Type="http://schemas.openxmlformats.org/officeDocument/2006/relationships/image" Target="../media/image23.png"/><Relationship Id="rId13" Type="http://schemas.openxmlformats.org/officeDocument/2006/relationships/image" Target="../media/image22.png"/><Relationship Id="rId12" Type="http://schemas.openxmlformats.org/officeDocument/2006/relationships/image" Target="../media/image21.png"/><Relationship Id="rId11" Type="http://schemas.openxmlformats.org/officeDocument/2006/relationships/image" Target="../media/image20.png"/><Relationship Id="rId10" Type="http://schemas.openxmlformats.org/officeDocument/2006/relationships/image" Target="../media/image19.png"/><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9" Type="http://schemas.openxmlformats.org/officeDocument/2006/relationships/image" Target="../media/image42.png"/><Relationship Id="rId8" Type="http://schemas.openxmlformats.org/officeDocument/2006/relationships/image" Target="../media/image41.png"/><Relationship Id="rId7" Type="http://schemas.openxmlformats.org/officeDocument/2006/relationships/image" Target="../media/image40.png"/><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5" Type="http://schemas.openxmlformats.org/officeDocument/2006/relationships/notesSlide" Target="../notesSlides/notesSlide17.xml"/><Relationship Id="rId14" Type="http://schemas.openxmlformats.org/officeDocument/2006/relationships/slideLayout" Target="../slideLayouts/slideLayout1.xml"/><Relationship Id="rId13" Type="http://schemas.openxmlformats.org/officeDocument/2006/relationships/image" Target="../media/image46.png"/><Relationship Id="rId12" Type="http://schemas.openxmlformats.org/officeDocument/2006/relationships/image" Target="../media/image45.png"/><Relationship Id="rId11" Type="http://schemas.openxmlformats.org/officeDocument/2006/relationships/image" Target="../media/image44.png"/><Relationship Id="rId10" Type="http://schemas.openxmlformats.org/officeDocument/2006/relationships/image" Target="../media/image43.png"/><Relationship Id="rId1" Type="http://schemas.openxmlformats.org/officeDocument/2006/relationships/image" Target="../media/image34.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1.xml"/><Relationship Id="rId4" Type="http://schemas.openxmlformats.org/officeDocument/2006/relationships/image" Target="../media/image50.jpeg"/><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image" Target="../media/image47.jpe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xml"/><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9" Type="http://schemas.openxmlformats.org/officeDocument/2006/relationships/image" Target="../media/image60.png"/><Relationship Id="rId8" Type="http://schemas.openxmlformats.org/officeDocument/2006/relationships/image" Target="../media/image59.png"/><Relationship Id="rId7" Type="http://schemas.openxmlformats.org/officeDocument/2006/relationships/image" Target="../media/image58.png"/><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49.jpeg"/><Relationship Id="rId14" Type="http://schemas.openxmlformats.org/officeDocument/2006/relationships/notesSlide" Target="../notesSlides/notesSlide21.xml"/><Relationship Id="rId13" Type="http://schemas.openxmlformats.org/officeDocument/2006/relationships/slideLayout" Target="../slideLayouts/slideLayout12.xml"/><Relationship Id="rId12" Type="http://schemas.openxmlformats.org/officeDocument/2006/relationships/image" Target="../media/image63.png"/><Relationship Id="rId11" Type="http://schemas.openxmlformats.org/officeDocument/2006/relationships/image" Target="../media/image62.png"/><Relationship Id="rId10" Type="http://schemas.openxmlformats.org/officeDocument/2006/relationships/image" Target="../media/image61.png"/><Relationship Id="rId1" Type="http://schemas.openxmlformats.org/officeDocument/2006/relationships/image" Target="../media/image48.jpeg"/></Relationships>
</file>

<file path=ppt/slides/_rels/slide22.xml.rels><?xml version="1.0" encoding="UTF-8" standalone="yes"?>
<Relationships xmlns="http://schemas.openxmlformats.org/package/2006/relationships"><Relationship Id="rId9" Type="http://schemas.openxmlformats.org/officeDocument/2006/relationships/image" Target="../media/image64.png"/><Relationship Id="rId8" Type="http://schemas.openxmlformats.org/officeDocument/2006/relationships/image" Target="../media/image63.png"/><Relationship Id="rId7" Type="http://schemas.openxmlformats.org/officeDocument/2006/relationships/image" Target="../media/image62.png"/><Relationship Id="rId6" Type="http://schemas.openxmlformats.org/officeDocument/2006/relationships/image" Target="../media/image60.png"/><Relationship Id="rId5" Type="http://schemas.openxmlformats.org/officeDocument/2006/relationships/image" Target="../media/image57.png"/><Relationship Id="rId4" Type="http://schemas.openxmlformats.org/officeDocument/2006/relationships/image" Target="../media/image56.png"/><Relationship Id="rId3" Type="http://schemas.openxmlformats.org/officeDocument/2006/relationships/image" Target="../media/image54.png"/><Relationship Id="rId2" Type="http://schemas.openxmlformats.org/officeDocument/2006/relationships/image" Target="../media/image49.jpeg"/><Relationship Id="rId13" Type="http://schemas.openxmlformats.org/officeDocument/2006/relationships/notesSlide" Target="../notesSlides/notesSlide22.xml"/><Relationship Id="rId12" Type="http://schemas.openxmlformats.org/officeDocument/2006/relationships/slideLayout" Target="../slideLayouts/slideLayout12.xml"/><Relationship Id="rId11" Type="http://schemas.openxmlformats.org/officeDocument/2006/relationships/image" Target="../media/image66.png"/><Relationship Id="rId10" Type="http://schemas.openxmlformats.org/officeDocument/2006/relationships/image" Target="../media/image65.png"/><Relationship Id="rId1" Type="http://schemas.openxmlformats.org/officeDocument/2006/relationships/image" Target="../media/image48.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image" Target="../media/image6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12.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2.xml"/><Relationship Id="rId1" Type="http://schemas.openxmlformats.org/officeDocument/2006/relationships/image" Target="../media/image57.pn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6" name="圆角矩形 55"/>
          <p:cNvSpPr/>
          <p:nvPr/>
        </p:nvSpPr>
        <p:spPr>
          <a:xfrm>
            <a:off x="3286528" y="2546256"/>
            <a:ext cx="1560653" cy="319415"/>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a:t>
            </a:r>
            <a:endParaRPr lang="zh-CN" altLang="en-US" b="1">
              <a:solidFill>
                <a:schemeClr val="tx1"/>
              </a:solidFill>
            </a:endParaRPr>
          </a:p>
        </p:txBody>
      </p:sp>
      <p:sp>
        <p:nvSpPr>
          <p:cNvPr id="68" name="矩形 67"/>
          <p:cNvSpPr/>
          <p:nvPr/>
        </p:nvSpPr>
        <p:spPr>
          <a:xfrm>
            <a:off x="3162527" y="1737758"/>
            <a:ext cx="1828800" cy="1846855"/>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3286760" y="3919855"/>
            <a:ext cx="1560195" cy="337185"/>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虚幻场景</a:t>
            </a:r>
            <a:endParaRPr lang="zh-CN" altLang="en-US" b="1">
              <a:solidFill>
                <a:schemeClr val="tx1"/>
              </a:solidFill>
            </a:endParaRPr>
          </a:p>
        </p:txBody>
      </p:sp>
      <p:sp>
        <p:nvSpPr>
          <p:cNvPr id="45" name="圆角矩形 44"/>
          <p:cNvSpPr/>
          <p:nvPr/>
        </p:nvSpPr>
        <p:spPr>
          <a:xfrm>
            <a:off x="3286528" y="3137231"/>
            <a:ext cx="1560653" cy="297334"/>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UE</a:t>
            </a:r>
            <a:r>
              <a:rPr lang="zh-CN" altLang="en-US" b="1">
                <a:solidFill>
                  <a:schemeClr val="tx1"/>
                </a:solidFill>
              </a:rPr>
              <a:t>插件</a:t>
            </a:r>
            <a:endParaRPr lang="zh-CN" altLang="en-US" b="1">
              <a:solidFill>
                <a:schemeClr val="tx1"/>
              </a:solidFill>
            </a:endParaRPr>
          </a:p>
        </p:txBody>
      </p:sp>
      <p:sp>
        <p:nvSpPr>
          <p:cNvPr id="46" name="圆角矩形 45"/>
          <p:cNvSpPr/>
          <p:nvPr/>
        </p:nvSpPr>
        <p:spPr>
          <a:xfrm>
            <a:off x="3052445" y="4466590"/>
            <a:ext cx="2030095" cy="31369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地图孪生</a:t>
            </a:r>
            <a:r>
              <a:rPr lang="en-US" altLang="zh-CN" b="1">
                <a:solidFill>
                  <a:schemeClr val="tx1"/>
                </a:solidFill>
              </a:rPr>
              <a:t>/</a:t>
            </a:r>
            <a:r>
              <a:rPr lang="zh-CN" altLang="en-US" b="1">
                <a:solidFill>
                  <a:schemeClr val="tx1"/>
                </a:solidFill>
              </a:rPr>
              <a:t>资产孪生</a:t>
            </a:r>
            <a:endParaRPr lang="zh-CN" altLang="en-US" b="1">
              <a:solidFill>
                <a:schemeClr val="tx1"/>
              </a:solidFill>
            </a:endParaRPr>
          </a:p>
        </p:txBody>
      </p:sp>
      <p:sp>
        <p:nvSpPr>
          <p:cNvPr id="47" name="圆角矩形 46"/>
          <p:cNvSpPr/>
          <p:nvPr/>
        </p:nvSpPr>
        <p:spPr>
          <a:xfrm>
            <a:off x="3286529" y="1952244"/>
            <a:ext cx="1560653" cy="319415"/>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boost:python</a:t>
            </a:r>
            <a:endParaRPr lang="zh-CN" altLang="en-US" b="1">
              <a:solidFill>
                <a:schemeClr val="tx1"/>
              </a:solidFill>
            </a:endParaRPr>
          </a:p>
        </p:txBody>
      </p:sp>
      <p:sp>
        <p:nvSpPr>
          <p:cNvPr id="48" name="矩形 47"/>
          <p:cNvSpPr/>
          <p:nvPr/>
        </p:nvSpPr>
        <p:spPr>
          <a:xfrm>
            <a:off x="2347595" y="2595880"/>
            <a:ext cx="743585" cy="220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模拟器</a:t>
            </a:r>
            <a:endParaRPr lang="zh-CN" altLang="en-US" sz="1200" b="1">
              <a:solidFill>
                <a:schemeClr val="tx1"/>
              </a:solidFill>
            </a:endParaRPr>
          </a:p>
        </p:txBody>
      </p:sp>
      <p:sp>
        <p:nvSpPr>
          <p:cNvPr id="49" name="圆角矩形 48"/>
          <p:cNvSpPr/>
          <p:nvPr/>
        </p:nvSpPr>
        <p:spPr>
          <a:xfrm>
            <a:off x="3230880" y="986683"/>
            <a:ext cx="763827" cy="288558"/>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C00000"/>
                </a:solidFill>
              </a:rPr>
              <a:t>感</a:t>
            </a:r>
            <a:r>
              <a:rPr lang="zh-CN" altLang="en-US" b="1">
                <a:solidFill>
                  <a:schemeClr val="tx1"/>
                </a:solidFill>
              </a:rPr>
              <a:t>知</a:t>
            </a:r>
            <a:endParaRPr lang="zh-CN" altLang="en-US" b="1">
              <a:solidFill>
                <a:schemeClr val="tx1"/>
              </a:solidFill>
            </a:endParaRPr>
          </a:p>
        </p:txBody>
      </p:sp>
      <p:sp>
        <p:nvSpPr>
          <p:cNvPr id="52" name="圆角矩形 51"/>
          <p:cNvSpPr/>
          <p:nvPr/>
        </p:nvSpPr>
        <p:spPr>
          <a:xfrm>
            <a:off x="3764279" y="431331"/>
            <a:ext cx="647701" cy="288558"/>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C00000"/>
                </a:solidFill>
              </a:rPr>
              <a:t>规</a:t>
            </a:r>
            <a:r>
              <a:rPr lang="zh-CN" altLang="en-US" b="1">
                <a:solidFill>
                  <a:schemeClr val="tx1"/>
                </a:solidFill>
              </a:rPr>
              <a:t>划</a:t>
            </a:r>
            <a:endParaRPr lang="zh-CN" altLang="en-US" b="1">
              <a:solidFill>
                <a:schemeClr val="tx1"/>
              </a:solidFill>
            </a:endParaRPr>
          </a:p>
        </p:txBody>
      </p:sp>
      <p:sp>
        <p:nvSpPr>
          <p:cNvPr id="55" name="圆角矩形 54"/>
          <p:cNvSpPr/>
          <p:nvPr/>
        </p:nvSpPr>
        <p:spPr>
          <a:xfrm>
            <a:off x="4258512" y="986683"/>
            <a:ext cx="732815" cy="288558"/>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C00000"/>
                </a:solidFill>
              </a:rPr>
              <a:t>控</a:t>
            </a:r>
            <a:r>
              <a:rPr lang="zh-CN" altLang="en-US" b="1">
                <a:solidFill>
                  <a:schemeClr val="tx1"/>
                </a:solidFill>
              </a:rPr>
              <a:t>制</a:t>
            </a:r>
            <a:endParaRPr lang="zh-CN" altLang="en-US" b="1">
              <a:solidFill>
                <a:schemeClr val="tx1"/>
              </a:solidFill>
            </a:endParaRPr>
          </a:p>
        </p:txBody>
      </p:sp>
      <p:sp>
        <p:nvSpPr>
          <p:cNvPr id="57" name="矩形 56"/>
          <p:cNvSpPr/>
          <p:nvPr/>
        </p:nvSpPr>
        <p:spPr>
          <a:xfrm>
            <a:off x="2918460" y="3807460"/>
            <a:ext cx="2297430" cy="106934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2395857" y="4250977"/>
            <a:ext cx="505752"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现实场景</a:t>
            </a:r>
            <a:endParaRPr lang="zh-CN" altLang="en-US" sz="1200" b="1">
              <a:solidFill>
                <a:schemeClr val="tx1"/>
              </a:solidFill>
            </a:endParaRPr>
          </a:p>
        </p:txBody>
      </p:sp>
      <p:sp>
        <p:nvSpPr>
          <p:cNvPr id="61" name="矩形 60"/>
          <p:cNvSpPr/>
          <p:nvPr/>
        </p:nvSpPr>
        <p:spPr>
          <a:xfrm>
            <a:off x="2917854" y="316654"/>
            <a:ext cx="2298005" cy="112376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4612977" y="475148"/>
            <a:ext cx="400740"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车</a:t>
            </a:r>
            <a:endParaRPr lang="zh-CN" altLang="en-US" sz="1200" b="1">
              <a:solidFill>
                <a:schemeClr val="tx1"/>
              </a:solidFill>
            </a:endParaRPr>
          </a:p>
        </p:txBody>
      </p:sp>
      <p:sp>
        <p:nvSpPr>
          <p:cNvPr id="67" name="矩形 66"/>
          <p:cNvSpPr/>
          <p:nvPr/>
        </p:nvSpPr>
        <p:spPr>
          <a:xfrm>
            <a:off x="3162522" y="465308"/>
            <a:ext cx="400740"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人</a:t>
            </a:r>
            <a:endParaRPr lang="zh-CN" altLang="en-US" sz="1200" b="1">
              <a:solidFill>
                <a:schemeClr val="tx1"/>
              </a:solidFill>
            </a:endParaRPr>
          </a:p>
        </p:txBody>
      </p:sp>
      <p:sp>
        <p:nvSpPr>
          <p:cNvPr id="69" name="矩形 68"/>
          <p:cNvSpPr/>
          <p:nvPr/>
        </p:nvSpPr>
        <p:spPr>
          <a:xfrm>
            <a:off x="2347595" y="698500"/>
            <a:ext cx="497840" cy="220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代理</a:t>
            </a:r>
            <a:endParaRPr lang="zh-CN" altLang="en-US" sz="1200" b="1">
              <a:solidFill>
                <a:schemeClr val="tx1"/>
              </a:solidFill>
            </a:endParaRPr>
          </a:p>
        </p:txBody>
      </p:sp>
      <p:cxnSp>
        <p:nvCxnSpPr>
          <p:cNvPr id="7" name="直接箭头连接符 6"/>
          <p:cNvCxnSpPr>
            <a:stCxn id="46" idx="0"/>
            <a:endCxn id="41" idx="2"/>
          </p:cNvCxnSpPr>
          <p:nvPr/>
        </p:nvCxnSpPr>
        <p:spPr>
          <a:xfrm flipH="1" flipV="1">
            <a:off x="4067061" y="4256723"/>
            <a:ext cx="635" cy="20955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41" idx="0"/>
            <a:endCxn id="45" idx="2"/>
          </p:cNvCxnSpPr>
          <p:nvPr/>
        </p:nvCxnSpPr>
        <p:spPr>
          <a:xfrm flipV="1">
            <a:off x="4067333" y="3434912"/>
            <a:ext cx="0" cy="48514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45" idx="0"/>
            <a:endCxn id="56" idx="2"/>
          </p:cNvCxnSpPr>
          <p:nvPr/>
        </p:nvCxnSpPr>
        <p:spPr>
          <a:xfrm flipV="1">
            <a:off x="4066853" y="2865669"/>
            <a:ext cx="0" cy="27156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56" idx="0"/>
            <a:endCxn id="47" idx="2"/>
          </p:cNvCxnSpPr>
          <p:nvPr/>
        </p:nvCxnSpPr>
        <p:spPr>
          <a:xfrm flipV="1">
            <a:off x="4066855" y="2271659"/>
            <a:ext cx="1" cy="27459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47" idx="0"/>
            <a:endCxn id="49" idx="2"/>
          </p:cNvCxnSpPr>
          <p:nvPr/>
        </p:nvCxnSpPr>
        <p:spPr>
          <a:xfrm flipH="1" flipV="1">
            <a:off x="3612794" y="1275241"/>
            <a:ext cx="454062" cy="6770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stCxn id="49" idx="0"/>
            <a:endCxn id="52" idx="1"/>
          </p:cNvCxnSpPr>
          <p:nvPr/>
        </p:nvCxnSpPr>
        <p:spPr>
          <a:xfrm flipV="1">
            <a:off x="3612794" y="575610"/>
            <a:ext cx="151485" cy="4110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a:stCxn id="52" idx="3"/>
            <a:endCxn id="55" idx="0"/>
          </p:cNvCxnSpPr>
          <p:nvPr/>
        </p:nvCxnSpPr>
        <p:spPr>
          <a:xfrm>
            <a:off x="4411980" y="575610"/>
            <a:ext cx="212940" cy="4110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55" idx="2"/>
            <a:endCxn id="47" idx="0"/>
          </p:cNvCxnSpPr>
          <p:nvPr/>
        </p:nvCxnSpPr>
        <p:spPr>
          <a:xfrm flipH="1">
            <a:off x="4066856" y="1275241"/>
            <a:ext cx="558064" cy="6770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sp>
        <p:nvSpPr>
          <p:cNvPr id="20" name="矩形 19"/>
          <p:cNvSpPr/>
          <p:nvPr/>
        </p:nvSpPr>
        <p:spPr>
          <a:xfrm>
            <a:off x="1037820" y="2506456"/>
            <a:ext cx="4843285" cy="652380"/>
          </a:xfrm>
          <a:prstGeom prst="rect">
            <a:avLst/>
          </a:prstGeom>
          <a:solidFill>
            <a:schemeClr val="bg1"/>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92" name="Google Shape;92;g80294dfa11_0_4"/>
          <p:cNvSpPr txBox="1">
            <a:spLocks noGrp="1"/>
          </p:cNvSpPr>
          <p:nvPr>
            <p:ph type="title" idx="4294967295"/>
          </p:nvPr>
        </p:nvSpPr>
        <p:spPr>
          <a:xfrm>
            <a:off x="1195757" y="101864"/>
            <a:ext cx="5469600" cy="320700"/>
          </a:xfrm>
          <a:prstGeom prst="rect">
            <a:avLst/>
          </a:prstGeom>
          <a:noFill/>
          <a:ln>
            <a:noFill/>
          </a:ln>
        </p:spPr>
        <p:txBody>
          <a:bodyPr spcFirstLastPara="1" wrap="square" lIns="0" tIns="12700" rIns="0" bIns="0" anchor="t" anchorCtr="0">
            <a:noAutofit/>
          </a:bodyPr>
          <a:lstStyle/>
          <a:p>
            <a:pPr marL="12700" algn="ctr"/>
            <a:r>
              <a:rPr lang="zh-CN" altLang="en-US" sz="2400" b="1">
                <a:solidFill>
                  <a:srgbClr val="39373D"/>
                </a:solidFill>
                <a:latin typeface="Muli"/>
                <a:ea typeface="Muli"/>
                <a:cs typeface="Muli"/>
                <a:sym typeface="Muli"/>
              </a:rPr>
              <a:t>交通管理器介绍</a:t>
            </a:r>
            <a:endParaRPr sz="2400" b="1">
              <a:solidFill>
                <a:srgbClr val="39373D"/>
              </a:solidFill>
              <a:latin typeface="Muli"/>
              <a:ea typeface="Muli"/>
              <a:cs typeface="Muli"/>
              <a:sym typeface="Muli"/>
            </a:endParaRPr>
          </a:p>
        </p:txBody>
      </p:sp>
      <p:sp>
        <p:nvSpPr>
          <p:cNvPr id="3" name="矩形 2"/>
          <p:cNvSpPr/>
          <p:nvPr/>
        </p:nvSpPr>
        <p:spPr>
          <a:xfrm>
            <a:off x="474976" y="1013100"/>
            <a:ext cx="5072495" cy="3862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代理的生命周期和状态管理</a:t>
            </a:r>
            <a:endParaRPr lang="zh-CN" altLang="en-US" b="1">
              <a:solidFill>
                <a:schemeClr val="tx1"/>
              </a:solidFill>
            </a:endParaRPr>
          </a:p>
        </p:txBody>
      </p:sp>
      <p:sp>
        <p:nvSpPr>
          <p:cNvPr id="9" name="矩形 8"/>
          <p:cNvSpPr/>
          <p:nvPr/>
        </p:nvSpPr>
        <p:spPr>
          <a:xfrm>
            <a:off x="474977" y="2376055"/>
            <a:ext cx="277092" cy="1177636"/>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车辆注册表</a:t>
            </a:r>
            <a:endParaRPr lang="zh-CN" altLang="en-US" b="1">
              <a:solidFill>
                <a:schemeClr val="tx1"/>
              </a:solidFill>
            </a:endParaRPr>
          </a:p>
        </p:txBody>
      </p:sp>
      <p:sp>
        <p:nvSpPr>
          <p:cNvPr id="10" name="矩形 9"/>
          <p:cNvSpPr/>
          <p:nvPr/>
        </p:nvSpPr>
        <p:spPr>
          <a:xfrm>
            <a:off x="3330743" y="1584105"/>
            <a:ext cx="1586346" cy="3862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模拟状态</a:t>
            </a:r>
            <a:endParaRPr lang="zh-CN" altLang="en-US" b="1">
              <a:solidFill>
                <a:schemeClr val="tx1"/>
              </a:solidFill>
            </a:endParaRPr>
          </a:p>
        </p:txBody>
      </p:sp>
      <p:sp>
        <p:nvSpPr>
          <p:cNvPr id="11" name="矩形 10"/>
          <p:cNvSpPr/>
          <p:nvPr/>
        </p:nvSpPr>
        <p:spPr>
          <a:xfrm>
            <a:off x="7000020" y="1013101"/>
            <a:ext cx="630339" cy="254059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zh-CN" altLang="en-US" b="1">
              <a:solidFill>
                <a:schemeClr val="tx1"/>
              </a:solidFill>
            </a:endParaRPr>
          </a:p>
        </p:txBody>
      </p:sp>
      <p:sp>
        <p:nvSpPr>
          <p:cNvPr id="12" name="矩形 11"/>
          <p:cNvSpPr/>
          <p:nvPr/>
        </p:nvSpPr>
        <p:spPr>
          <a:xfrm>
            <a:off x="6152474" y="2159693"/>
            <a:ext cx="554177" cy="135081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命令数组</a:t>
            </a:r>
            <a:endParaRPr lang="zh-CN" altLang="en-US" b="1">
              <a:solidFill>
                <a:schemeClr val="tx1"/>
              </a:solidFill>
            </a:endParaRPr>
          </a:p>
        </p:txBody>
      </p:sp>
      <p:sp>
        <p:nvSpPr>
          <p:cNvPr id="13" name="矩形 12"/>
          <p:cNvSpPr/>
          <p:nvPr/>
        </p:nvSpPr>
        <p:spPr>
          <a:xfrm>
            <a:off x="573719" y="4072880"/>
            <a:ext cx="1228947" cy="386208"/>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内存地图</a:t>
            </a:r>
            <a:endParaRPr lang="zh-CN" altLang="en-US" b="1">
              <a:solidFill>
                <a:schemeClr val="tx1"/>
              </a:solidFill>
            </a:endParaRPr>
          </a:p>
        </p:txBody>
      </p:sp>
      <p:sp>
        <p:nvSpPr>
          <p:cNvPr id="14" name="矩形 13"/>
          <p:cNvSpPr/>
          <p:nvPr/>
        </p:nvSpPr>
        <p:spPr>
          <a:xfrm>
            <a:off x="4070044" y="4076011"/>
            <a:ext cx="1340427" cy="386208"/>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PID </a:t>
            </a:r>
            <a:r>
              <a:rPr lang="zh-CN" altLang="en-US" b="1">
                <a:solidFill>
                  <a:schemeClr val="tx1"/>
                </a:solidFill>
              </a:rPr>
              <a:t>控制器</a:t>
            </a:r>
            <a:endParaRPr lang="zh-CN" altLang="en-US" b="1">
              <a:solidFill>
                <a:schemeClr val="tx1"/>
              </a:solidFill>
            </a:endParaRPr>
          </a:p>
        </p:txBody>
      </p:sp>
      <p:sp>
        <p:nvSpPr>
          <p:cNvPr id="15" name="矩形 14"/>
          <p:cNvSpPr/>
          <p:nvPr/>
        </p:nvSpPr>
        <p:spPr>
          <a:xfrm>
            <a:off x="1452587" y="3426216"/>
            <a:ext cx="2896471" cy="386208"/>
          </a:xfrm>
          <a:prstGeom prst="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路径缓存和车辆轨迹</a:t>
            </a:r>
            <a:endParaRPr lang="zh-CN" altLang="en-US" b="1">
              <a:solidFill>
                <a:schemeClr val="tx1"/>
              </a:solidFill>
            </a:endParaRPr>
          </a:p>
        </p:txBody>
      </p:sp>
      <p:sp>
        <p:nvSpPr>
          <p:cNvPr id="16" name="矩形 15"/>
          <p:cNvSpPr/>
          <p:nvPr/>
        </p:nvSpPr>
        <p:spPr>
          <a:xfrm>
            <a:off x="1127003" y="2660073"/>
            <a:ext cx="699658"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定位</a:t>
            </a:r>
            <a:endParaRPr lang="zh-CN" altLang="en-US" b="1">
              <a:solidFill>
                <a:schemeClr val="tx1"/>
              </a:solidFill>
            </a:endParaRPr>
          </a:p>
        </p:txBody>
      </p:sp>
      <p:sp>
        <p:nvSpPr>
          <p:cNvPr id="17" name="矩形 16"/>
          <p:cNvSpPr/>
          <p:nvPr/>
        </p:nvSpPr>
        <p:spPr>
          <a:xfrm>
            <a:off x="2097493" y="2660074"/>
            <a:ext cx="716976"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碰撞</a:t>
            </a:r>
            <a:endParaRPr lang="zh-CN" altLang="en-US" b="1">
              <a:solidFill>
                <a:schemeClr val="tx1"/>
              </a:solidFill>
            </a:endParaRPr>
          </a:p>
        </p:txBody>
      </p:sp>
      <p:sp>
        <p:nvSpPr>
          <p:cNvPr id="18" name="矩形 17"/>
          <p:cNvSpPr/>
          <p:nvPr/>
        </p:nvSpPr>
        <p:spPr>
          <a:xfrm>
            <a:off x="2980340" y="2660073"/>
            <a:ext cx="793173"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交通灯</a:t>
            </a:r>
            <a:endParaRPr lang="zh-CN" altLang="en-US" b="1">
              <a:solidFill>
                <a:schemeClr val="tx1"/>
              </a:solidFill>
            </a:endParaRPr>
          </a:p>
        </p:txBody>
      </p:sp>
      <p:sp>
        <p:nvSpPr>
          <p:cNvPr id="19" name="矩形 18"/>
          <p:cNvSpPr/>
          <p:nvPr/>
        </p:nvSpPr>
        <p:spPr>
          <a:xfrm>
            <a:off x="3922449" y="2660073"/>
            <a:ext cx="1034724"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运动规划</a:t>
            </a:r>
            <a:endParaRPr lang="zh-CN" altLang="en-US" b="1">
              <a:solidFill>
                <a:schemeClr val="tx1"/>
              </a:solidFill>
            </a:endParaRPr>
          </a:p>
        </p:txBody>
      </p:sp>
      <p:cxnSp>
        <p:nvCxnSpPr>
          <p:cNvPr id="5" name="直接箭头连接符 4"/>
          <p:cNvCxnSpPr>
            <a:endCxn id="9" idx="0"/>
          </p:cNvCxnSpPr>
          <p:nvPr/>
        </p:nvCxnSpPr>
        <p:spPr>
          <a:xfrm>
            <a:off x="613523" y="1399310"/>
            <a:ext cx="0" cy="9767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3748110" y="1399310"/>
            <a:ext cx="2" cy="18479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H="1" flipV="1">
            <a:off x="4246875" y="1399313"/>
            <a:ext cx="2" cy="1847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1241308" y="1399308"/>
            <a:ext cx="4331" cy="11071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4590061" y="1970313"/>
            <a:ext cx="5201" cy="5361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rot="10800000" flipV="1">
            <a:off x="1592001" y="2104192"/>
            <a:ext cx="2989887" cy="391362"/>
          </a:xfrm>
          <a:prstGeom prst="bentConnector3">
            <a:avLst>
              <a:gd name="adj1" fmla="val 9991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a:off x="1241308" y="2227157"/>
            <a:ext cx="3005567" cy="287820"/>
          </a:xfrm>
          <a:prstGeom prst="bentConnector3">
            <a:avLst>
              <a:gd name="adj1" fmla="val 10000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2238375" y="2227157"/>
            <a:ext cx="4788" cy="2792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2531533" y="2104192"/>
            <a:ext cx="2576" cy="4022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3222625" y="2227157"/>
            <a:ext cx="4211" cy="2792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3469284" y="2104192"/>
            <a:ext cx="6936" cy="4022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20" idx="3"/>
            <a:endCxn id="12" idx="1"/>
          </p:cNvCxnSpPr>
          <p:nvPr/>
        </p:nvCxnSpPr>
        <p:spPr>
          <a:xfrm>
            <a:off x="5881105" y="2832646"/>
            <a:ext cx="271369" cy="24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12" idx="3"/>
          </p:cNvCxnSpPr>
          <p:nvPr/>
        </p:nvCxnSpPr>
        <p:spPr>
          <a:xfrm flipV="1">
            <a:off x="6706651" y="2832646"/>
            <a:ext cx="274116" cy="24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V="1">
            <a:off x="4577654" y="3158838"/>
            <a:ext cx="0" cy="9171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4750836" y="3158838"/>
            <a:ext cx="0" cy="9171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H="1">
            <a:off x="1577975" y="3158836"/>
            <a:ext cx="3636" cy="25587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flipV="1">
            <a:off x="1725356" y="3158841"/>
            <a:ext cx="5191" cy="25075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flipV="1">
            <a:off x="2413000" y="3158839"/>
            <a:ext cx="3346" cy="2507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flipV="1">
            <a:off x="3330743" y="3158839"/>
            <a:ext cx="0" cy="2507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flipV="1">
            <a:off x="4165600" y="3160427"/>
            <a:ext cx="3345" cy="2507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flipV="1">
            <a:off x="1182419" y="3158835"/>
            <a:ext cx="0" cy="8938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endCxn id="3" idx="3"/>
          </p:cNvCxnSpPr>
          <p:nvPr/>
        </p:nvCxnSpPr>
        <p:spPr>
          <a:xfrm flipH="1" flipV="1">
            <a:off x="5547471" y="1206204"/>
            <a:ext cx="1452550" cy="29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endCxn id="20" idx="1"/>
          </p:cNvCxnSpPr>
          <p:nvPr/>
        </p:nvCxnSpPr>
        <p:spPr>
          <a:xfrm>
            <a:off x="752069" y="2832646"/>
            <a:ext cx="2857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6135090" y="3753691"/>
            <a:ext cx="614801" cy="237308"/>
          </a:xfrm>
          <a:prstGeom prst="rect">
            <a:avLst/>
          </a:prstGeom>
          <a:solidFill>
            <a:schemeClr val="bg1"/>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0" name="矩形 79"/>
          <p:cNvSpPr/>
          <p:nvPr/>
        </p:nvSpPr>
        <p:spPr>
          <a:xfrm>
            <a:off x="6328184" y="4110568"/>
            <a:ext cx="421707" cy="184343"/>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1" name="矩形 80"/>
          <p:cNvSpPr/>
          <p:nvPr/>
        </p:nvSpPr>
        <p:spPr>
          <a:xfrm>
            <a:off x="1901562" y="2506454"/>
            <a:ext cx="67107" cy="65000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2" name="矩形 81"/>
          <p:cNvSpPr/>
          <p:nvPr/>
        </p:nvSpPr>
        <p:spPr>
          <a:xfrm>
            <a:off x="6611338" y="4414478"/>
            <a:ext cx="97508" cy="19774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3" name="矩形 82"/>
          <p:cNvSpPr/>
          <p:nvPr/>
        </p:nvSpPr>
        <p:spPr>
          <a:xfrm>
            <a:off x="6817855" y="3793979"/>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控制循环</a:t>
            </a:r>
            <a:endParaRPr lang="zh-CN" altLang="en-US" sz="1200" b="1">
              <a:solidFill>
                <a:schemeClr val="tx1"/>
              </a:solidFill>
            </a:endParaRPr>
          </a:p>
        </p:txBody>
      </p:sp>
      <p:sp>
        <p:nvSpPr>
          <p:cNvPr id="84" name="矩形 83"/>
          <p:cNvSpPr/>
          <p:nvPr/>
        </p:nvSpPr>
        <p:spPr>
          <a:xfrm>
            <a:off x="6817855" y="4138176"/>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阶段</a:t>
            </a:r>
            <a:endParaRPr lang="zh-CN" altLang="en-US" sz="1200" b="1">
              <a:solidFill>
                <a:schemeClr val="tx1"/>
              </a:solidFill>
            </a:endParaRPr>
          </a:p>
        </p:txBody>
      </p:sp>
      <p:sp>
        <p:nvSpPr>
          <p:cNvPr id="85" name="矩形 84"/>
          <p:cNvSpPr/>
          <p:nvPr/>
        </p:nvSpPr>
        <p:spPr>
          <a:xfrm>
            <a:off x="6817855" y="4429120"/>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同步墙</a:t>
            </a:r>
            <a:endParaRPr lang="zh-CN" altLang="en-US" sz="1200" b="1">
              <a:solidFill>
                <a:schemeClr val="tx1"/>
              </a:solidFill>
            </a:endParaRPr>
          </a:p>
        </p:txBody>
      </p:sp>
      <p:sp>
        <p:nvSpPr>
          <p:cNvPr id="69" name="矩形 68"/>
          <p:cNvSpPr/>
          <p:nvPr/>
        </p:nvSpPr>
        <p:spPr>
          <a:xfrm>
            <a:off x="5127800" y="2660073"/>
            <a:ext cx="623454"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车灯</a:t>
            </a:r>
            <a:endParaRPr lang="zh-CN" altLang="en-US" b="1">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g80294dfa11_0_4"/>
          <p:cNvSpPr txBox="1">
            <a:spLocks noGrp="1"/>
          </p:cNvSpPr>
          <p:nvPr>
            <p:ph type="title" idx="4294967295"/>
          </p:nvPr>
        </p:nvSpPr>
        <p:spPr>
          <a:xfrm>
            <a:off x="1644644" y="138080"/>
            <a:ext cx="5469600" cy="320700"/>
          </a:xfrm>
          <a:prstGeom prst="rect">
            <a:avLst/>
          </a:prstGeom>
          <a:noFill/>
          <a:ln>
            <a:noFill/>
          </a:ln>
        </p:spPr>
        <p:txBody>
          <a:bodyPr spcFirstLastPara="1" wrap="square" lIns="0" tIns="12700" rIns="0" bIns="0" anchor="t" anchorCtr="0">
            <a:noAutofit/>
          </a:bodyPr>
          <a:lstStyle/>
          <a:p>
            <a:pPr marL="12700" algn="ctr"/>
            <a:r>
              <a:rPr lang="zh-CN" altLang="en-US" sz="2400" b="1" dirty="0">
                <a:solidFill>
                  <a:srgbClr val="39373D"/>
                </a:solidFill>
                <a:latin typeface="Muli"/>
                <a:ea typeface="Muli"/>
                <a:cs typeface="Muli"/>
                <a:sym typeface="Muli"/>
              </a:rPr>
              <a:t>车辆模型</a:t>
            </a:r>
            <a:endParaRPr sz="2400" b="1" dirty="0">
              <a:solidFill>
                <a:srgbClr val="39373D"/>
              </a:solidFill>
              <a:latin typeface="Muli"/>
              <a:ea typeface="Muli"/>
              <a:cs typeface="Muli"/>
              <a:sym typeface="Muli"/>
            </a:endParaRPr>
          </a:p>
        </p:txBody>
      </p:sp>
      <p:grpSp>
        <p:nvGrpSpPr>
          <p:cNvPr id="42" name="组合 41"/>
          <p:cNvGrpSpPr/>
          <p:nvPr/>
        </p:nvGrpSpPr>
        <p:grpSpPr>
          <a:xfrm>
            <a:off x="2028262" y="3662157"/>
            <a:ext cx="4375808" cy="807741"/>
            <a:chOff x="1984511" y="2582153"/>
            <a:chExt cx="4375808" cy="981074"/>
          </a:xfrm>
        </p:grpSpPr>
        <p:cxnSp>
          <p:nvCxnSpPr>
            <p:cNvPr id="6" name="直接连接符 5"/>
            <p:cNvCxnSpPr/>
            <p:nvPr/>
          </p:nvCxnSpPr>
          <p:spPr>
            <a:xfrm flipV="1">
              <a:off x="1984511" y="3529674"/>
              <a:ext cx="4375808" cy="33553"/>
            </a:xfrm>
            <a:prstGeom prst="line">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V="1">
              <a:off x="1998258" y="2594446"/>
              <a:ext cx="4332185" cy="369020"/>
            </a:xfrm>
            <a:prstGeom prst="line">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1998258" y="2952586"/>
              <a:ext cx="1190" cy="600011"/>
            </a:xfrm>
            <a:prstGeom prst="line">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6330443" y="2582153"/>
              <a:ext cx="17146" cy="947521"/>
            </a:xfrm>
            <a:prstGeom prst="line">
              <a:avLst/>
            </a:prstGeom>
            <a:ln w="25400">
              <a:tailEnd type="none"/>
            </a:ln>
          </p:spPr>
          <p:style>
            <a:lnRef idx="1">
              <a:schemeClr val="accent1"/>
            </a:lnRef>
            <a:fillRef idx="0">
              <a:schemeClr val="accent1"/>
            </a:fillRef>
            <a:effectRef idx="0">
              <a:schemeClr val="accent1"/>
            </a:effectRef>
            <a:fontRef idx="minor">
              <a:schemeClr val="tx1"/>
            </a:fontRef>
          </p:style>
        </p:cxnSp>
      </p:grpSp>
      <p:sp>
        <p:nvSpPr>
          <p:cNvPr id="40" name="文本框 39"/>
          <p:cNvSpPr txBox="1"/>
          <p:nvPr/>
        </p:nvSpPr>
        <p:spPr>
          <a:xfrm>
            <a:off x="3823092" y="3860913"/>
            <a:ext cx="906017" cy="523220"/>
          </a:xfrm>
          <a:prstGeom prst="rect">
            <a:avLst/>
          </a:prstGeom>
          <a:noFill/>
        </p:spPr>
        <p:txBody>
          <a:bodyPr wrap="none" rtlCol="0">
            <a:spAutoFit/>
          </a:bodyPr>
          <a:lstStyle/>
          <a:p>
            <a:r>
              <a:rPr lang="zh-CN" altLang="en-US" sz="2800" b="1" dirty="0">
                <a:latin typeface="+mn-ea"/>
                <a:ea typeface="+mn-ea"/>
              </a:rPr>
              <a:t>地面</a:t>
            </a:r>
            <a:endParaRPr lang="zh-CN" altLang="en-US" sz="2800" b="1" dirty="0">
              <a:latin typeface="+mn-ea"/>
              <a:ea typeface="+mn-ea"/>
            </a:endParaRPr>
          </a:p>
        </p:txBody>
      </p:sp>
      <p:sp>
        <p:nvSpPr>
          <p:cNvPr id="44" name="流程图: 接点 43"/>
          <p:cNvSpPr/>
          <p:nvPr/>
        </p:nvSpPr>
        <p:spPr>
          <a:xfrm>
            <a:off x="2193384" y="3037325"/>
            <a:ext cx="900752" cy="887105"/>
          </a:xfrm>
          <a:prstGeom prst="flowChartConnector">
            <a:avLst/>
          </a:prstGeom>
          <a:solidFill>
            <a:srgbClr val="00B0F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流程图: 接点 70"/>
          <p:cNvSpPr/>
          <p:nvPr/>
        </p:nvSpPr>
        <p:spPr>
          <a:xfrm>
            <a:off x="5416389" y="2801098"/>
            <a:ext cx="900752" cy="887105"/>
          </a:xfrm>
          <a:prstGeom prst="flowChartConnector">
            <a:avLst/>
          </a:prstGeom>
          <a:solidFill>
            <a:srgbClr val="00B0F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a:off x="2028262" y="1511395"/>
            <a:ext cx="4493073" cy="871819"/>
          </a:xfrm>
          <a:prstGeom prst="rect">
            <a:avLst/>
          </a:prstGeom>
          <a:solidFill>
            <a:schemeClr val="bg1"/>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74" name="文本框 73"/>
          <p:cNvSpPr txBox="1"/>
          <p:nvPr/>
        </p:nvSpPr>
        <p:spPr>
          <a:xfrm>
            <a:off x="3869236" y="925798"/>
            <a:ext cx="906017" cy="523220"/>
          </a:xfrm>
          <a:prstGeom prst="rect">
            <a:avLst/>
          </a:prstGeom>
          <a:noFill/>
        </p:spPr>
        <p:txBody>
          <a:bodyPr wrap="none" rtlCol="0">
            <a:spAutoFit/>
          </a:bodyPr>
          <a:lstStyle/>
          <a:p>
            <a:r>
              <a:rPr lang="zh-CN" altLang="en-US" sz="2800" b="1" dirty="0">
                <a:latin typeface="+mn-ea"/>
                <a:ea typeface="+mn-ea"/>
              </a:rPr>
              <a:t>车体</a:t>
            </a:r>
            <a:endParaRPr lang="zh-CN" altLang="en-US" sz="2800" b="1" dirty="0">
              <a:latin typeface="+mn-ea"/>
              <a:ea typeface="+mn-ea"/>
            </a:endParaRPr>
          </a:p>
        </p:txBody>
      </p:sp>
      <p:grpSp>
        <p:nvGrpSpPr>
          <p:cNvPr id="68" name="组合 67"/>
          <p:cNvGrpSpPr/>
          <p:nvPr/>
        </p:nvGrpSpPr>
        <p:grpSpPr>
          <a:xfrm>
            <a:off x="4006890" y="1753616"/>
            <a:ext cx="201211" cy="193688"/>
            <a:chOff x="7025015" y="929897"/>
            <a:chExt cx="201211" cy="193688"/>
          </a:xfrm>
        </p:grpSpPr>
        <p:sp>
          <p:nvSpPr>
            <p:cNvPr id="75" name="流程图: 接点 74"/>
            <p:cNvSpPr/>
            <p:nvPr/>
          </p:nvSpPr>
          <p:spPr>
            <a:xfrm>
              <a:off x="7025015" y="929897"/>
              <a:ext cx="201211" cy="193688"/>
            </a:xfrm>
            <a:prstGeom prst="flowChartConnector">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p:cNvCxnSpPr>
              <a:stCxn id="75" idx="2"/>
              <a:endCxn id="75" idx="6"/>
            </p:cNvCxnSpPr>
            <p:nvPr/>
          </p:nvCxnSpPr>
          <p:spPr>
            <a:xfrm>
              <a:off x="7025015" y="1026741"/>
              <a:ext cx="201211"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7" name="直接连接符 76"/>
            <p:cNvCxnSpPr>
              <a:stCxn id="75" idx="0"/>
              <a:endCxn id="75" idx="4"/>
            </p:cNvCxnSpPr>
            <p:nvPr/>
          </p:nvCxnSpPr>
          <p:spPr>
            <a:xfrm>
              <a:off x="7125621" y="929897"/>
              <a:ext cx="0" cy="193688"/>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a:off x="4473828" y="1947304"/>
            <a:ext cx="193688" cy="201211"/>
            <a:chOff x="7501217" y="1583394"/>
            <a:chExt cx="193688" cy="201211"/>
          </a:xfrm>
        </p:grpSpPr>
        <p:sp>
          <p:nvSpPr>
            <p:cNvPr id="91" name="流程图: 接点 90"/>
            <p:cNvSpPr/>
            <p:nvPr/>
          </p:nvSpPr>
          <p:spPr>
            <a:xfrm rot="2834186">
              <a:off x="7497455" y="1587156"/>
              <a:ext cx="201211" cy="193688"/>
            </a:xfrm>
            <a:prstGeom prst="flowChartConnector">
              <a:avLst/>
            </a:prstGeom>
            <a:solidFill>
              <a:schemeClr val="bg1"/>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 name="直接连接符 92"/>
            <p:cNvCxnSpPr>
              <a:stCxn id="91" idx="2"/>
              <a:endCxn id="91" idx="6"/>
            </p:cNvCxnSpPr>
            <p:nvPr/>
          </p:nvCxnSpPr>
          <p:spPr>
            <a:xfrm rot="2834186">
              <a:off x="7497455" y="1684000"/>
              <a:ext cx="201211" cy="0"/>
            </a:xfrm>
            <a:prstGeom prst="line">
              <a:avLst/>
            </a:prstGeom>
            <a:ln w="19050">
              <a:solidFill>
                <a:srgbClr val="2B93F0"/>
              </a:solidFill>
              <a:tailEnd type="none"/>
            </a:ln>
          </p:spPr>
          <p:style>
            <a:lnRef idx="1">
              <a:schemeClr val="accent1"/>
            </a:lnRef>
            <a:fillRef idx="0">
              <a:schemeClr val="accent1"/>
            </a:fillRef>
            <a:effectRef idx="0">
              <a:schemeClr val="accent1"/>
            </a:effectRef>
            <a:fontRef idx="minor">
              <a:schemeClr val="tx1"/>
            </a:fontRef>
          </p:style>
        </p:cxnSp>
        <p:cxnSp>
          <p:nvCxnSpPr>
            <p:cNvPr id="94" name="直接连接符 93"/>
            <p:cNvCxnSpPr>
              <a:stCxn id="91" idx="0"/>
              <a:endCxn id="91" idx="4"/>
            </p:cNvCxnSpPr>
            <p:nvPr/>
          </p:nvCxnSpPr>
          <p:spPr>
            <a:xfrm rot="2834186">
              <a:off x="7598061" y="1587156"/>
              <a:ext cx="0" cy="193688"/>
            </a:xfrm>
            <a:prstGeom prst="line">
              <a:avLst/>
            </a:prstGeom>
            <a:ln w="19050">
              <a:solidFill>
                <a:srgbClr val="2B93F0"/>
              </a:solidFill>
              <a:tailEnd type="none"/>
            </a:ln>
          </p:spPr>
          <p:style>
            <a:lnRef idx="1">
              <a:schemeClr val="accent1"/>
            </a:lnRef>
            <a:fillRef idx="0">
              <a:schemeClr val="accent1"/>
            </a:fillRef>
            <a:effectRef idx="0">
              <a:schemeClr val="accent1"/>
            </a:effectRef>
            <a:fontRef idx="minor">
              <a:schemeClr val="tx1"/>
            </a:fontRef>
          </p:style>
        </p:cxnSp>
      </p:grpSp>
      <p:sp>
        <p:nvSpPr>
          <p:cNvPr id="95" name="文本框 94"/>
          <p:cNvSpPr txBox="1"/>
          <p:nvPr/>
        </p:nvSpPr>
        <p:spPr>
          <a:xfrm>
            <a:off x="3062074" y="1653674"/>
            <a:ext cx="1011815" cy="338554"/>
          </a:xfrm>
          <a:prstGeom prst="rect">
            <a:avLst/>
          </a:prstGeom>
          <a:noFill/>
        </p:spPr>
        <p:txBody>
          <a:bodyPr wrap="none" rtlCol="0">
            <a:spAutoFit/>
          </a:bodyPr>
          <a:lstStyle/>
          <a:p>
            <a:r>
              <a:rPr lang="zh-CN" altLang="en-US" sz="1600" b="1" dirty="0">
                <a:latin typeface="+mn-ea"/>
                <a:ea typeface="+mn-ea"/>
              </a:rPr>
              <a:t>几何中心</a:t>
            </a:r>
            <a:endParaRPr lang="zh-CN" altLang="en-US" sz="1600" b="1" dirty="0">
              <a:latin typeface="+mn-ea"/>
              <a:ea typeface="+mn-ea"/>
            </a:endParaRPr>
          </a:p>
        </p:txBody>
      </p:sp>
      <p:sp>
        <p:nvSpPr>
          <p:cNvPr id="96" name="文本框 95"/>
          <p:cNvSpPr txBox="1"/>
          <p:nvPr/>
        </p:nvSpPr>
        <p:spPr>
          <a:xfrm>
            <a:off x="4601901" y="1870360"/>
            <a:ext cx="598241" cy="338554"/>
          </a:xfrm>
          <a:prstGeom prst="rect">
            <a:avLst/>
          </a:prstGeom>
          <a:noFill/>
        </p:spPr>
        <p:txBody>
          <a:bodyPr wrap="none" rtlCol="0">
            <a:spAutoFit/>
          </a:bodyPr>
          <a:lstStyle/>
          <a:p>
            <a:r>
              <a:rPr lang="zh-CN" altLang="en-US" sz="1600" b="1" dirty="0">
                <a:latin typeface="+mn-ea"/>
                <a:ea typeface="+mn-ea"/>
              </a:rPr>
              <a:t>质心</a:t>
            </a:r>
            <a:endParaRPr lang="zh-CN" altLang="en-US" sz="1600" b="1" dirty="0">
              <a:latin typeface="+mn-ea"/>
              <a:ea typeface="+mn-ea"/>
            </a:endParaRPr>
          </a:p>
        </p:txBody>
      </p:sp>
      <p:sp>
        <p:nvSpPr>
          <p:cNvPr id="97" name="矩形 96"/>
          <p:cNvSpPr/>
          <p:nvPr/>
        </p:nvSpPr>
        <p:spPr>
          <a:xfrm>
            <a:off x="2351321" y="1762458"/>
            <a:ext cx="623454"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M</a:t>
            </a:r>
            <a:r>
              <a:rPr lang="en-US" altLang="zh-CN" b="1" i="1" baseline="-25000" dirty="0">
                <a:solidFill>
                  <a:schemeClr val="tx1"/>
                </a:solidFill>
              </a:rPr>
              <a:t>f</a:t>
            </a:r>
            <a:endParaRPr lang="zh-CN" altLang="en-US" b="1" i="1" baseline="-25000" dirty="0">
              <a:solidFill>
                <a:schemeClr val="tx1"/>
              </a:solidFill>
            </a:endParaRPr>
          </a:p>
        </p:txBody>
      </p:sp>
      <p:sp>
        <p:nvSpPr>
          <p:cNvPr id="98" name="矩形 97"/>
          <p:cNvSpPr/>
          <p:nvPr/>
        </p:nvSpPr>
        <p:spPr>
          <a:xfrm>
            <a:off x="5542845" y="1762458"/>
            <a:ext cx="623454"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rPr>
              <a:t>M</a:t>
            </a:r>
            <a:r>
              <a:rPr lang="en-US" altLang="zh-CN" b="1" i="1" baseline="-25000" dirty="0" err="1">
                <a:solidFill>
                  <a:schemeClr val="tx1"/>
                </a:solidFill>
              </a:rPr>
              <a:t>r</a:t>
            </a:r>
            <a:endParaRPr lang="zh-CN" altLang="en-US" b="1" i="1" baseline="-25000" dirty="0">
              <a:solidFill>
                <a:schemeClr val="tx1"/>
              </a:solidFill>
            </a:endParaRPr>
          </a:p>
        </p:txBody>
      </p:sp>
      <p:sp>
        <p:nvSpPr>
          <p:cNvPr id="99" name="文本框 98"/>
          <p:cNvSpPr txBox="1"/>
          <p:nvPr/>
        </p:nvSpPr>
        <p:spPr>
          <a:xfrm>
            <a:off x="1559596" y="1744405"/>
            <a:ext cx="391454" cy="338554"/>
          </a:xfrm>
          <a:prstGeom prst="rect">
            <a:avLst/>
          </a:prstGeom>
          <a:noFill/>
        </p:spPr>
        <p:txBody>
          <a:bodyPr wrap="none" rtlCol="0">
            <a:spAutoFit/>
          </a:bodyPr>
          <a:lstStyle/>
          <a:p>
            <a:r>
              <a:rPr lang="zh-CN" altLang="en-US" sz="1600" b="1" dirty="0">
                <a:latin typeface="+mn-ea"/>
                <a:ea typeface="+mn-ea"/>
              </a:rPr>
              <a:t>前</a:t>
            </a:r>
            <a:endParaRPr lang="zh-CN" altLang="en-US" sz="1600" b="1" dirty="0">
              <a:latin typeface="+mn-ea"/>
              <a:ea typeface="+mn-ea"/>
            </a:endParaRPr>
          </a:p>
        </p:txBody>
      </p:sp>
      <p:sp>
        <p:nvSpPr>
          <p:cNvPr id="100" name="文本框 99"/>
          <p:cNvSpPr txBox="1"/>
          <p:nvPr/>
        </p:nvSpPr>
        <p:spPr>
          <a:xfrm>
            <a:off x="6681136" y="1762458"/>
            <a:ext cx="391454" cy="338554"/>
          </a:xfrm>
          <a:prstGeom prst="rect">
            <a:avLst/>
          </a:prstGeom>
          <a:noFill/>
        </p:spPr>
        <p:txBody>
          <a:bodyPr wrap="none" rtlCol="0">
            <a:spAutoFit/>
          </a:bodyPr>
          <a:lstStyle/>
          <a:p>
            <a:r>
              <a:rPr lang="zh-CN" altLang="en-US" sz="1600" b="1" dirty="0">
                <a:latin typeface="+mn-ea"/>
                <a:ea typeface="+mn-ea"/>
              </a:rPr>
              <a:t>后</a:t>
            </a:r>
            <a:endParaRPr lang="zh-CN" altLang="en-US" sz="1600" b="1" dirty="0">
              <a:latin typeface="+mn-ea"/>
              <a:ea typeface="+mn-ea"/>
            </a:endParaRPr>
          </a:p>
        </p:txBody>
      </p:sp>
      <p:grpSp>
        <p:nvGrpSpPr>
          <p:cNvPr id="141" name="组合 140"/>
          <p:cNvGrpSpPr/>
          <p:nvPr/>
        </p:nvGrpSpPr>
        <p:grpSpPr>
          <a:xfrm>
            <a:off x="2442761" y="2195937"/>
            <a:ext cx="465513" cy="801891"/>
            <a:chOff x="7227916" y="2169622"/>
            <a:chExt cx="465513" cy="801891"/>
          </a:xfrm>
        </p:grpSpPr>
        <p:cxnSp>
          <p:nvCxnSpPr>
            <p:cNvPr id="101" name="直接连接符 100"/>
            <p:cNvCxnSpPr/>
            <p:nvPr/>
          </p:nvCxnSpPr>
          <p:spPr>
            <a:xfrm flipV="1">
              <a:off x="7227916" y="2169622"/>
              <a:ext cx="374073" cy="4157"/>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V="1">
              <a:off x="7273636" y="2169622"/>
              <a:ext cx="328353" cy="157942"/>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7273636" y="2327564"/>
              <a:ext cx="328353" cy="58189"/>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V="1">
              <a:off x="7273636" y="2385754"/>
              <a:ext cx="328353" cy="95595"/>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7273636" y="2481349"/>
              <a:ext cx="328353" cy="58189"/>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V="1">
              <a:off x="7273636" y="2539539"/>
              <a:ext cx="328353" cy="95594"/>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7273636" y="2635133"/>
              <a:ext cx="328353" cy="54034"/>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7273636" y="2689167"/>
              <a:ext cx="328353" cy="95594"/>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flipH="1" flipV="1">
              <a:off x="7273636" y="2792787"/>
              <a:ext cx="328353" cy="46008"/>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7306887" y="2846821"/>
              <a:ext cx="295103" cy="116666"/>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flipV="1">
              <a:off x="7306887" y="2963487"/>
              <a:ext cx="386542" cy="8026"/>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grpSp>
      <p:grpSp>
        <p:nvGrpSpPr>
          <p:cNvPr id="172" name="组合 171"/>
          <p:cNvGrpSpPr/>
          <p:nvPr/>
        </p:nvGrpSpPr>
        <p:grpSpPr>
          <a:xfrm>
            <a:off x="5655065" y="2216717"/>
            <a:ext cx="411918" cy="535581"/>
            <a:chOff x="7040880" y="2648545"/>
            <a:chExt cx="411918" cy="535581"/>
          </a:xfrm>
        </p:grpSpPr>
        <p:cxnSp>
          <p:nvCxnSpPr>
            <p:cNvPr id="143" name="直接连接符 142"/>
            <p:cNvCxnSpPr/>
            <p:nvPr/>
          </p:nvCxnSpPr>
          <p:spPr>
            <a:xfrm flipV="1">
              <a:off x="7040880" y="2648545"/>
              <a:ext cx="374073" cy="4157"/>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flipV="1">
              <a:off x="7099069" y="2649319"/>
              <a:ext cx="315884" cy="74523"/>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7099069" y="2729357"/>
              <a:ext cx="315884" cy="26984"/>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flipV="1">
              <a:off x="7066256" y="2768986"/>
              <a:ext cx="348697" cy="41596"/>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7066256" y="2810581"/>
              <a:ext cx="348697" cy="75309"/>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flipV="1">
              <a:off x="7066256" y="2881415"/>
              <a:ext cx="348697" cy="58189"/>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a:off x="7066256" y="2952249"/>
              <a:ext cx="348697" cy="39178"/>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flipH="1">
              <a:off x="7066257" y="3004072"/>
              <a:ext cx="348696" cy="50163"/>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flipH="1" flipV="1">
              <a:off x="7066256" y="3062261"/>
              <a:ext cx="386542" cy="26205"/>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flipH="1">
              <a:off x="7066257" y="3096491"/>
              <a:ext cx="386541" cy="79609"/>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flipH="1" flipV="1">
              <a:off x="7066256" y="3176100"/>
              <a:ext cx="386542" cy="8026"/>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grpSp>
      <p:sp>
        <p:nvSpPr>
          <p:cNvPr id="173" name="文本框 172"/>
          <p:cNvSpPr txBox="1"/>
          <p:nvPr/>
        </p:nvSpPr>
        <p:spPr>
          <a:xfrm>
            <a:off x="6060613" y="2439246"/>
            <a:ext cx="598241" cy="338554"/>
          </a:xfrm>
          <a:prstGeom prst="rect">
            <a:avLst/>
          </a:prstGeom>
          <a:noFill/>
        </p:spPr>
        <p:txBody>
          <a:bodyPr wrap="none" rtlCol="0">
            <a:spAutoFit/>
          </a:bodyPr>
          <a:lstStyle/>
          <a:p>
            <a:r>
              <a:rPr lang="zh-CN" altLang="en-US" sz="1600" b="1" dirty="0">
                <a:latin typeface="+mn-ea"/>
                <a:ea typeface="+mn-ea"/>
              </a:rPr>
              <a:t>悬架</a:t>
            </a:r>
            <a:endParaRPr lang="zh-CN" altLang="en-US" sz="1600" b="1" dirty="0">
              <a:latin typeface="+mn-ea"/>
              <a:ea typeface="+mn-ea"/>
            </a:endParaRPr>
          </a:p>
        </p:txBody>
      </p:sp>
      <p:cxnSp>
        <p:nvCxnSpPr>
          <p:cNvPr id="175" name="直接箭头连接符 174"/>
          <p:cNvCxnSpPr>
            <a:stCxn id="97" idx="2"/>
          </p:cNvCxnSpPr>
          <p:nvPr/>
        </p:nvCxnSpPr>
        <p:spPr>
          <a:xfrm>
            <a:off x="2663048" y="2148666"/>
            <a:ext cx="34581" cy="21199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7" name="直接箭头连接符 176"/>
          <p:cNvCxnSpPr>
            <a:stCxn id="98" idx="2"/>
          </p:cNvCxnSpPr>
          <p:nvPr/>
        </p:nvCxnSpPr>
        <p:spPr>
          <a:xfrm>
            <a:off x="5854572" y="2148666"/>
            <a:ext cx="24161" cy="19121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6382015" y="3083653"/>
            <a:ext cx="598241" cy="338554"/>
          </a:xfrm>
          <a:prstGeom prst="rect">
            <a:avLst/>
          </a:prstGeom>
          <a:noFill/>
        </p:spPr>
        <p:txBody>
          <a:bodyPr wrap="none" rtlCol="0">
            <a:spAutoFit/>
          </a:bodyPr>
          <a:lstStyle/>
          <a:p>
            <a:r>
              <a:rPr lang="zh-CN" altLang="en-US" sz="1600" b="1" dirty="0">
                <a:latin typeface="+mn-ea"/>
                <a:ea typeface="+mn-ea"/>
              </a:rPr>
              <a:t>车轮</a:t>
            </a:r>
            <a:endParaRPr lang="zh-CN" altLang="en-US" sz="1600" b="1" dirty="0">
              <a:latin typeface="+mn-ea"/>
              <a:ea typeface="+mn-ea"/>
            </a:endParaRPr>
          </a:p>
        </p:txBody>
      </p:sp>
      <p:sp>
        <p:nvSpPr>
          <p:cNvPr id="55" name="文本框 54"/>
          <p:cNvSpPr txBox="1"/>
          <p:nvPr/>
        </p:nvSpPr>
        <p:spPr>
          <a:xfrm>
            <a:off x="719715" y="3210217"/>
            <a:ext cx="1218603" cy="338554"/>
          </a:xfrm>
          <a:prstGeom prst="rect">
            <a:avLst/>
          </a:prstGeom>
          <a:noFill/>
        </p:spPr>
        <p:txBody>
          <a:bodyPr wrap="none" rtlCol="0">
            <a:spAutoFit/>
          </a:bodyPr>
          <a:lstStyle/>
          <a:p>
            <a:r>
              <a:rPr lang="zh-CN" altLang="en-US" sz="1600" b="1" dirty="0">
                <a:latin typeface="+mn-ea"/>
                <a:ea typeface="+mn-ea"/>
              </a:rPr>
              <a:t>轮胎接触点</a:t>
            </a:r>
            <a:endParaRPr lang="zh-CN" altLang="en-US" sz="1600" b="1" dirty="0">
              <a:latin typeface="+mn-ea"/>
              <a:ea typeface="+mn-ea"/>
            </a:endParaRPr>
          </a:p>
        </p:txBody>
      </p:sp>
      <p:cxnSp>
        <p:nvCxnSpPr>
          <p:cNvPr id="3" name="直接箭头连接符 2"/>
          <p:cNvCxnSpPr>
            <a:endCxn id="44" idx="4"/>
          </p:cNvCxnSpPr>
          <p:nvPr/>
        </p:nvCxnSpPr>
        <p:spPr>
          <a:xfrm>
            <a:off x="1834655" y="3422207"/>
            <a:ext cx="809105" cy="50222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9" name="流程图: 接点 58"/>
          <p:cNvSpPr/>
          <p:nvPr/>
        </p:nvSpPr>
        <p:spPr>
          <a:xfrm>
            <a:off x="2216446" y="3009029"/>
            <a:ext cx="900752" cy="887105"/>
          </a:xfrm>
          <a:prstGeom prst="flowChartConnector">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Google Shape;92;g80294dfa11_0_4"/>
          <p:cNvSpPr txBox="1">
            <a:spLocks noGrp="1"/>
          </p:cNvSpPr>
          <p:nvPr>
            <p:ph type="title" idx="4294967295"/>
          </p:nvPr>
        </p:nvSpPr>
        <p:spPr>
          <a:xfrm>
            <a:off x="1644644" y="138080"/>
            <a:ext cx="5469600" cy="320700"/>
          </a:xfrm>
          <a:prstGeom prst="rect">
            <a:avLst/>
          </a:prstGeom>
          <a:noFill/>
          <a:ln>
            <a:noFill/>
          </a:ln>
        </p:spPr>
        <p:txBody>
          <a:bodyPr spcFirstLastPara="1" wrap="square" lIns="0" tIns="12700" rIns="0" bIns="0" anchor="t" anchorCtr="0">
            <a:noAutofit/>
          </a:bodyPr>
          <a:lstStyle/>
          <a:p>
            <a:pPr marL="12700" algn="ctr"/>
            <a:r>
              <a:rPr lang="zh-CN" altLang="en-US" sz="2400" b="1" dirty="0">
                <a:solidFill>
                  <a:srgbClr val="39373D"/>
                </a:solidFill>
                <a:latin typeface="Muli"/>
                <a:ea typeface="Muli"/>
                <a:cs typeface="Muli"/>
                <a:sym typeface="Muli"/>
              </a:rPr>
              <a:t>悬架位置计算</a:t>
            </a:r>
            <a:endParaRPr sz="2400" b="1" dirty="0">
              <a:solidFill>
                <a:srgbClr val="39373D"/>
              </a:solidFill>
              <a:latin typeface="Muli"/>
              <a:ea typeface="Muli"/>
              <a:cs typeface="Muli"/>
              <a:sym typeface="Muli"/>
            </a:endParaRPr>
          </a:p>
        </p:txBody>
      </p:sp>
      <p:grpSp>
        <p:nvGrpSpPr>
          <p:cNvPr id="42" name="组合 41"/>
          <p:cNvGrpSpPr/>
          <p:nvPr/>
        </p:nvGrpSpPr>
        <p:grpSpPr>
          <a:xfrm>
            <a:off x="2028262" y="3698442"/>
            <a:ext cx="4375808" cy="807741"/>
            <a:chOff x="1984511" y="2582153"/>
            <a:chExt cx="4375808" cy="981074"/>
          </a:xfrm>
        </p:grpSpPr>
        <p:cxnSp>
          <p:nvCxnSpPr>
            <p:cNvPr id="6" name="直接连接符 5"/>
            <p:cNvCxnSpPr/>
            <p:nvPr/>
          </p:nvCxnSpPr>
          <p:spPr>
            <a:xfrm flipV="1">
              <a:off x="1984511" y="3529674"/>
              <a:ext cx="4375808" cy="33553"/>
            </a:xfrm>
            <a:prstGeom prst="line">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V="1">
              <a:off x="1998258" y="2594446"/>
              <a:ext cx="4332185" cy="369020"/>
            </a:xfrm>
            <a:prstGeom prst="line">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1998258" y="2952586"/>
              <a:ext cx="1190" cy="600011"/>
            </a:xfrm>
            <a:prstGeom prst="line">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6330443" y="2582153"/>
              <a:ext cx="17146" cy="947521"/>
            </a:xfrm>
            <a:prstGeom prst="line">
              <a:avLst/>
            </a:prstGeom>
            <a:ln w="25400">
              <a:tailEnd type="none"/>
            </a:ln>
          </p:spPr>
          <p:style>
            <a:lnRef idx="1">
              <a:schemeClr val="accent1"/>
            </a:lnRef>
            <a:fillRef idx="0">
              <a:schemeClr val="accent1"/>
            </a:fillRef>
            <a:effectRef idx="0">
              <a:schemeClr val="accent1"/>
            </a:effectRef>
            <a:fontRef idx="minor">
              <a:schemeClr val="tx1"/>
            </a:fontRef>
          </p:style>
        </p:cxnSp>
      </p:grpSp>
      <p:sp>
        <p:nvSpPr>
          <p:cNvPr id="40" name="文本框 39"/>
          <p:cNvSpPr txBox="1"/>
          <p:nvPr/>
        </p:nvSpPr>
        <p:spPr>
          <a:xfrm>
            <a:off x="3823092" y="3897198"/>
            <a:ext cx="906017" cy="523220"/>
          </a:xfrm>
          <a:prstGeom prst="rect">
            <a:avLst/>
          </a:prstGeom>
          <a:noFill/>
        </p:spPr>
        <p:txBody>
          <a:bodyPr wrap="none" rtlCol="0">
            <a:spAutoFit/>
          </a:bodyPr>
          <a:lstStyle/>
          <a:p>
            <a:r>
              <a:rPr lang="zh-CN" altLang="en-US" sz="2800" b="1" dirty="0">
                <a:latin typeface="+mn-ea"/>
                <a:ea typeface="+mn-ea"/>
              </a:rPr>
              <a:t>地面</a:t>
            </a:r>
            <a:endParaRPr lang="zh-CN" altLang="en-US" sz="2800" b="1" dirty="0">
              <a:latin typeface="+mn-ea"/>
              <a:ea typeface="+mn-ea"/>
            </a:endParaRPr>
          </a:p>
        </p:txBody>
      </p:sp>
      <p:sp>
        <p:nvSpPr>
          <p:cNvPr id="73" name="矩形 72"/>
          <p:cNvSpPr/>
          <p:nvPr/>
        </p:nvSpPr>
        <p:spPr>
          <a:xfrm>
            <a:off x="2028262" y="1242886"/>
            <a:ext cx="4493073" cy="871819"/>
          </a:xfrm>
          <a:prstGeom prst="rect">
            <a:avLst/>
          </a:prstGeom>
          <a:solidFill>
            <a:schemeClr val="bg1"/>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74" name="文本框 73"/>
          <p:cNvSpPr txBox="1"/>
          <p:nvPr/>
        </p:nvSpPr>
        <p:spPr>
          <a:xfrm>
            <a:off x="2885933" y="1346672"/>
            <a:ext cx="906017" cy="523220"/>
          </a:xfrm>
          <a:prstGeom prst="rect">
            <a:avLst/>
          </a:prstGeom>
          <a:noFill/>
        </p:spPr>
        <p:txBody>
          <a:bodyPr wrap="none" rtlCol="0">
            <a:spAutoFit/>
          </a:bodyPr>
          <a:lstStyle/>
          <a:p>
            <a:r>
              <a:rPr lang="zh-CN" altLang="en-US" sz="2800" b="1" dirty="0">
                <a:latin typeface="+mn-ea"/>
                <a:ea typeface="+mn-ea"/>
              </a:rPr>
              <a:t>车体</a:t>
            </a:r>
            <a:endParaRPr lang="zh-CN" altLang="en-US" sz="2800" b="1" dirty="0">
              <a:latin typeface="+mn-ea"/>
              <a:ea typeface="+mn-ea"/>
            </a:endParaRPr>
          </a:p>
        </p:txBody>
      </p:sp>
      <p:grpSp>
        <p:nvGrpSpPr>
          <p:cNvPr id="68" name="组合 67"/>
          <p:cNvGrpSpPr/>
          <p:nvPr/>
        </p:nvGrpSpPr>
        <p:grpSpPr>
          <a:xfrm>
            <a:off x="4028661" y="1499621"/>
            <a:ext cx="201211" cy="193688"/>
            <a:chOff x="7025015" y="929897"/>
            <a:chExt cx="201211" cy="193688"/>
          </a:xfrm>
        </p:grpSpPr>
        <p:sp>
          <p:nvSpPr>
            <p:cNvPr id="75" name="流程图: 接点 74"/>
            <p:cNvSpPr/>
            <p:nvPr/>
          </p:nvSpPr>
          <p:spPr>
            <a:xfrm>
              <a:off x="7025015" y="929897"/>
              <a:ext cx="201211" cy="193688"/>
            </a:xfrm>
            <a:prstGeom prst="flowChartConnector">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p:cNvCxnSpPr>
              <a:stCxn id="75" idx="2"/>
              <a:endCxn id="75" idx="6"/>
            </p:cNvCxnSpPr>
            <p:nvPr/>
          </p:nvCxnSpPr>
          <p:spPr>
            <a:xfrm>
              <a:off x="7025015" y="1026741"/>
              <a:ext cx="201211"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7" name="直接连接符 76"/>
            <p:cNvCxnSpPr>
              <a:stCxn id="75" idx="0"/>
              <a:endCxn id="75" idx="4"/>
            </p:cNvCxnSpPr>
            <p:nvPr/>
          </p:nvCxnSpPr>
          <p:spPr>
            <a:xfrm>
              <a:off x="7125621" y="929897"/>
              <a:ext cx="0" cy="193688"/>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
        <p:nvSpPr>
          <p:cNvPr id="57" name="流程图: 接点 56"/>
          <p:cNvSpPr/>
          <p:nvPr/>
        </p:nvSpPr>
        <p:spPr>
          <a:xfrm>
            <a:off x="2202281" y="2173932"/>
            <a:ext cx="900752" cy="887105"/>
          </a:xfrm>
          <a:prstGeom prst="flowChartConnector">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流程图: 接点 59"/>
          <p:cNvSpPr/>
          <p:nvPr/>
        </p:nvSpPr>
        <p:spPr>
          <a:xfrm>
            <a:off x="2202281" y="2552460"/>
            <a:ext cx="900752" cy="887105"/>
          </a:xfrm>
          <a:prstGeom prst="flowChartConnector">
            <a:avLst/>
          </a:prstGeom>
          <a:solidFill>
            <a:schemeClr val="bg1">
              <a:lumMod val="8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1" name="组合 140"/>
          <p:cNvGrpSpPr/>
          <p:nvPr/>
        </p:nvGrpSpPr>
        <p:grpSpPr>
          <a:xfrm>
            <a:off x="2442761" y="2195937"/>
            <a:ext cx="465513" cy="1664976"/>
            <a:chOff x="7227916" y="2169622"/>
            <a:chExt cx="465513" cy="801891"/>
          </a:xfrm>
        </p:grpSpPr>
        <p:cxnSp>
          <p:nvCxnSpPr>
            <p:cNvPr id="101" name="直接连接符 100"/>
            <p:cNvCxnSpPr/>
            <p:nvPr/>
          </p:nvCxnSpPr>
          <p:spPr>
            <a:xfrm flipV="1">
              <a:off x="7227916" y="2169622"/>
              <a:ext cx="374073" cy="4157"/>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V="1">
              <a:off x="7273636" y="2169622"/>
              <a:ext cx="328353" cy="157942"/>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7273636" y="2327564"/>
              <a:ext cx="328353" cy="58189"/>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V="1">
              <a:off x="7273636" y="2385754"/>
              <a:ext cx="328353" cy="95595"/>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7273636" y="2481349"/>
              <a:ext cx="328353" cy="58189"/>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V="1">
              <a:off x="7273636" y="2539539"/>
              <a:ext cx="328353" cy="95594"/>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7273636" y="2635133"/>
              <a:ext cx="328353" cy="54034"/>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7273636" y="2689167"/>
              <a:ext cx="328353" cy="95594"/>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flipH="1" flipV="1">
              <a:off x="7273636" y="2792787"/>
              <a:ext cx="328353" cy="46008"/>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7306887" y="2846821"/>
              <a:ext cx="295103" cy="116666"/>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flipV="1">
              <a:off x="7306887" y="2963487"/>
              <a:ext cx="386542" cy="8026"/>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grpSp>
      <p:cxnSp>
        <p:nvCxnSpPr>
          <p:cNvPr id="175" name="直接箭头连接符 174"/>
          <p:cNvCxnSpPr>
            <a:stCxn id="97" idx="2"/>
          </p:cNvCxnSpPr>
          <p:nvPr/>
        </p:nvCxnSpPr>
        <p:spPr>
          <a:xfrm>
            <a:off x="2663048" y="2148666"/>
            <a:ext cx="34581" cy="21199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6323097" y="2264185"/>
            <a:ext cx="1011815" cy="338554"/>
          </a:xfrm>
          <a:prstGeom prst="rect">
            <a:avLst/>
          </a:prstGeom>
          <a:noFill/>
        </p:spPr>
        <p:txBody>
          <a:bodyPr wrap="none" rtlCol="0">
            <a:spAutoFit/>
          </a:bodyPr>
          <a:lstStyle/>
          <a:p>
            <a:r>
              <a:rPr lang="zh-CN" altLang="en-US" sz="1600" b="1" dirty="0">
                <a:latin typeface="+mn-ea"/>
                <a:ea typeface="+mn-ea"/>
              </a:rPr>
              <a:t>光纤投射</a:t>
            </a:r>
            <a:endParaRPr lang="zh-CN" altLang="en-US" sz="1600" b="1" dirty="0">
              <a:latin typeface="+mn-ea"/>
              <a:ea typeface="+mn-ea"/>
            </a:endParaRPr>
          </a:p>
        </p:txBody>
      </p:sp>
      <p:sp>
        <p:nvSpPr>
          <p:cNvPr id="61" name="流程图: 接点 60"/>
          <p:cNvSpPr/>
          <p:nvPr/>
        </p:nvSpPr>
        <p:spPr>
          <a:xfrm>
            <a:off x="5383270" y="2630629"/>
            <a:ext cx="900752" cy="887105"/>
          </a:xfrm>
          <a:prstGeom prst="flowChartConnector">
            <a:avLst/>
          </a:prstGeom>
          <a:solidFill>
            <a:schemeClr val="bg1">
              <a:lumMod val="8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7" name="直接箭头连接符 176"/>
          <p:cNvCxnSpPr/>
          <p:nvPr/>
        </p:nvCxnSpPr>
        <p:spPr>
          <a:xfrm>
            <a:off x="5833646" y="1814450"/>
            <a:ext cx="15012" cy="2274050"/>
          </a:xfrm>
          <a:prstGeom prst="straightConnector1">
            <a:avLst/>
          </a:prstGeom>
          <a:ln w="25400">
            <a:solidFill>
              <a:schemeClr val="accent5"/>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4" name="流程图: 接点 63"/>
          <p:cNvSpPr/>
          <p:nvPr/>
        </p:nvSpPr>
        <p:spPr>
          <a:xfrm>
            <a:off x="5748053" y="1661422"/>
            <a:ext cx="157448" cy="139521"/>
          </a:xfrm>
          <a:prstGeom prst="flowChartConnector">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flipV="1">
            <a:off x="5650538" y="4094811"/>
            <a:ext cx="396240" cy="3810"/>
          </a:xfrm>
          <a:prstGeom prst="line">
            <a:avLst/>
          </a:prstGeom>
          <a:ln w="25400">
            <a:solidFill>
              <a:schemeClr val="accent5"/>
            </a:solidFill>
            <a:tailEnd type="none"/>
          </a:ln>
        </p:spPr>
        <p:style>
          <a:lnRef idx="1">
            <a:schemeClr val="accent1"/>
          </a:lnRef>
          <a:fillRef idx="0">
            <a:schemeClr val="accent1"/>
          </a:fillRef>
          <a:effectRef idx="0">
            <a:schemeClr val="accent1"/>
          </a:effectRef>
          <a:fontRef idx="minor">
            <a:schemeClr val="tx1"/>
          </a:fontRef>
        </p:style>
      </p:cxnSp>
      <p:cxnSp>
        <p:nvCxnSpPr>
          <p:cNvPr id="70" name="直接连接符 69"/>
          <p:cNvCxnSpPr>
            <a:endCxn id="57" idx="0"/>
          </p:cNvCxnSpPr>
          <p:nvPr/>
        </p:nvCxnSpPr>
        <p:spPr>
          <a:xfrm>
            <a:off x="1558960" y="2172845"/>
            <a:ext cx="1093697" cy="1087"/>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1561548" y="2531383"/>
            <a:ext cx="1093697" cy="1087"/>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1578044" y="3439506"/>
            <a:ext cx="1093697" cy="1087"/>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1584499" y="3900495"/>
            <a:ext cx="1093697" cy="1087"/>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1777994" y="2204568"/>
            <a:ext cx="0" cy="313693"/>
          </a:xfrm>
          <a:prstGeom prst="line">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1725930" y="3473158"/>
            <a:ext cx="2534" cy="406818"/>
          </a:xfrm>
          <a:prstGeom prst="line">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83" name="文本框 82"/>
          <p:cNvSpPr txBox="1"/>
          <p:nvPr/>
        </p:nvSpPr>
        <p:spPr>
          <a:xfrm>
            <a:off x="711058" y="2158030"/>
            <a:ext cx="1011815" cy="338554"/>
          </a:xfrm>
          <a:prstGeom prst="rect">
            <a:avLst/>
          </a:prstGeom>
          <a:noFill/>
        </p:spPr>
        <p:txBody>
          <a:bodyPr wrap="none" rtlCol="0">
            <a:spAutoFit/>
          </a:bodyPr>
          <a:lstStyle/>
          <a:p>
            <a:r>
              <a:rPr lang="zh-CN" altLang="en-US" sz="1600" b="1" dirty="0">
                <a:latin typeface="+mn-ea"/>
                <a:ea typeface="+mn-ea"/>
              </a:rPr>
              <a:t>最大升缩</a:t>
            </a:r>
            <a:endParaRPr lang="zh-CN" altLang="en-US" sz="1600" b="1" dirty="0">
              <a:latin typeface="+mn-ea"/>
              <a:ea typeface="+mn-ea"/>
            </a:endParaRPr>
          </a:p>
        </p:txBody>
      </p:sp>
      <p:sp>
        <p:nvSpPr>
          <p:cNvPr id="84" name="文本框 83"/>
          <p:cNvSpPr txBox="1"/>
          <p:nvPr/>
        </p:nvSpPr>
        <p:spPr>
          <a:xfrm>
            <a:off x="720558" y="3480508"/>
            <a:ext cx="1011815" cy="338554"/>
          </a:xfrm>
          <a:prstGeom prst="rect">
            <a:avLst/>
          </a:prstGeom>
          <a:noFill/>
        </p:spPr>
        <p:txBody>
          <a:bodyPr wrap="none" rtlCol="0">
            <a:spAutoFit/>
          </a:bodyPr>
          <a:lstStyle/>
          <a:p>
            <a:r>
              <a:rPr lang="zh-CN" altLang="en-US" sz="1600" b="1" dirty="0">
                <a:latin typeface="+mn-ea"/>
                <a:ea typeface="+mn-ea"/>
              </a:rPr>
              <a:t>最大下垂</a:t>
            </a:r>
            <a:endParaRPr lang="zh-CN" altLang="en-US" sz="1600" b="1" dirty="0">
              <a:latin typeface="+mn-ea"/>
              <a:ea typeface="+mn-ea"/>
            </a:endParaRPr>
          </a:p>
        </p:txBody>
      </p:sp>
      <p:sp>
        <p:nvSpPr>
          <p:cNvPr id="85" name="文本框 84"/>
          <p:cNvSpPr txBox="1"/>
          <p:nvPr/>
        </p:nvSpPr>
        <p:spPr>
          <a:xfrm>
            <a:off x="3623358" y="3090774"/>
            <a:ext cx="1011815" cy="338554"/>
          </a:xfrm>
          <a:prstGeom prst="rect">
            <a:avLst/>
          </a:prstGeom>
          <a:noFill/>
        </p:spPr>
        <p:txBody>
          <a:bodyPr wrap="none" rtlCol="0">
            <a:spAutoFit/>
          </a:bodyPr>
          <a:lstStyle/>
          <a:p>
            <a:r>
              <a:rPr lang="zh-CN" altLang="en-US" sz="1600" b="1" dirty="0">
                <a:latin typeface="+mn-ea"/>
                <a:ea typeface="+mn-ea"/>
              </a:rPr>
              <a:t>悬挂弹簧</a:t>
            </a:r>
            <a:endParaRPr lang="zh-CN" altLang="en-US" sz="1600" b="1" dirty="0">
              <a:latin typeface="+mn-ea"/>
              <a:ea typeface="+mn-ea"/>
            </a:endParaRPr>
          </a:p>
        </p:txBody>
      </p:sp>
      <p:cxnSp>
        <p:nvCxnSpPr>
          <p:cNvPr id="14" name="直接箭头连接符 13"/>
          <p:cNvCxnSpPr/>
          <p:nvPr/>
        </p:nvCxnSpPr>
        <p:spPr>
          <a:xfrm flipH="1">
            <a:off x="2880738" y="3286619"/>
            <a:ext cx="796375" cy="24760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p:nvPr/>
        </p:nvCxnSpPr>
        <p:spPr>
          <a:xfrm flipH="1" flipV="1">
            <a:off x="5878830" y="2374430"/>
            <a:ext cx="509634" cy="4997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6" name="圆角矩形 59"/>
          <p:cNvSpPr/>
          <p:nvPr/>
        </p:nvSpPr>
        <p:spPr>
          <a:xfrm>
            <a:off x="574173" y="202618"/>
            <a:ext cx="1235429" cy="2255843"/>
          </a:xfrm>
          <a:prstGeom prst="roundRect">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 name="图片 1"/>
          <p:cNvPicPr>
            <a:picLocks noChangeAspect="1"/>
          </p:cNvPicPr>
          <p:nvPr/>
        </p:nvPicPr>
        <p:blipFill>
          <a:blip r:embed="rId1"/>
          <a:stretch>
            <a:fillRect/>
          </a:stretch>
        </p:blipFill>
        <p:spPr>
          <a:xfrm>
            <a:off x="802555" y="327991"/>
            <a:ext cx="830751" cy="733456"/>
          </a:xfrm>
          <a:prstGeom prst="rect">
            <a:avLst/>
          </a:prstGeom>
        </p:spPr>
      </p:pic>
      <p:sp>
        <p:nvSpPr>
          <p:cNvPr id="48" name="圆角矩形 49"/>
          <p:cNvSpPr/>
          <p:nvPr/>
        </p:nvSpPr>
        <p:spPr>
          <a:xfrm>
            <a:off x="338724" y="2482445"/>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仿真场景</a:t>
            </a:r>
            <a:endParaRPr lang="en-US" altLang="zh-CN" b="1" dirty="0">
              <a:solidFill>
                <a:schemeClr val="tx1"/>
              </a:solidFill>
            </a:endParaRPr>
          </a:p>
        </p:txBody>
      </p:sp>
      <p:sp>
        <p:nvSpPr>
          <p:cNvPr id="50" name="圆角矩形 49"/>
          <p:cNvSpPr/>
          <p:nvPr/>
        </p:nvSpPr>
        <p:spPr>
          <a:xfrm>
            <a:off x="775168" y="1047025"/>
            <a:ext cx="88552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en-US" altLang="zh-CN" b="1" dirty="0">
              <a:solidFill>
                <a:schemeClr val="tx1"/>
              </a:solidFill>
            </a:endParaRPr>
          </a:p>
        </p:txBody>
      </p:sp>
      <p:pic>
        <p:nvPicPr>
          <p:cNvPr id="4" name="图片 3"/>
          <p:cNvPicPr>
            <a:picLocks noChangeAspect="1"/>
          </p:cNvPicPr>
          <p:nvPr/>
        </p:nvPicPr>
        <p:blipFill>
          <a:blip r:embed="rId2"/>
          <a:stretch>
            <a:fillRect/>
          </a:stretch>
        </p:blipFill>
        <p:spPr>
          <a:xfrm>
            <a:off x="710780" y="1477988"/>
            <a:ext cx="816796" cy="693039"/>
          </a:xfrm>
          <a:prstGeom prst="rect">
            <a:avLst/>
          </a:prstGeom>
        </p:spPr>
      </p:pic>
      <p:sp>
        <p:nvSpPr>
          <p:cNvPr id="51" name="圆角矩形 50"/>
          <p:cNvSpPr/>
          <p:nvPr/>
        </p:nvSpPr>
        <p:spPr>
          <a:xfrm>
            <a:off x="683395" y="2089643"/>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BeamNG</a:t>
            </a:r>
            <a:endParaRPr lang="en-US" altLang="zh-CN" b="1" dirty="0">
              <a:solidFill>
                <a:schemeClr val="tx1"/>
              </a:solidFill>
            </a:endParaRPr>
          </a:p>
        </p:txBody>
      </p:sp>
      <p:sp>
        <p:nvSpPr>
          <p:cNvPr id="53" name="圆角矩形 59"/>
          <p:cNvSpPr/>
          <p:nvPr/>
        </p:nvSpPr>
        <p:spPr>
          <a:xfrm>
            <a:off x="581425" y="2874998"/>
            <a:ext cx="1235429" cy="1427248"/>
          </a:xfrm>
          <a:prstGeom prst="roundRect">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56" name="圆角矩形 49"/>
          <p:cNvSpPr/>
          <p:nvPr/>
        </p:nvSpPr>
        <p:spPr>
          <a:xfrm>
            <a:off x="376787" y="4306863"/>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真实场景</a:t>
            </a:r>
            <a:endParaRPr lang="en-US" altLang="zh-CN" b="1" dirty="0">
              <a:solidFill>
                <a:schemeClr val="tx1"/>
              </a:solidFill>
            </a:endParaRPr>
          </a:p>
        </p:txBody>
      </p:sp>
      <p:sp>
        <p:nvSpPr>
          <p:cNvPr id="58" name="圆角矩形 57"/>
          <p:cNvSpPr/>
          <p:nvPr/>
        </p:nvSpPr>
        <p:spPr>
          <a:xfrm>
            <a:off x="737878" y="3878241"/>
            <a:ext cx="88552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物理</a:t>
            </a:r>
            <a:endParaRPr lang="en-US" altLang="zh-CN" b="1">
              <a:solidFill>
                <a:schemeClr val="tx1"/>
              </a:solidFill>
            </a:endParaRPr>
          </a:p>
          <a:p>
            <a:pPr algn="ctr"/>
            <a:r>
              <a:rPr lang="zh-CN" altLang="en-US" b="1">
                <a:solidFill>
                  <a:schemeClr val="tx1"/>
                </a:solidFill>
              </a:rPr>
              <a:t>智能体</a:t>
            </a:r>
            <a:endParaRPr lang="en-US" altLang="zh-CN" b="1" dirty="0">
              <a:solidFill>
                <a:schemeClr val="tx1"/>
              </a:solidFill>
            </a:endParaRPr>
          </a:p>
        </p:txBody>
      </p:sp>
      <p:pic>
        <p:nvPicPr>
          <p:cNvPr id="6" name="图片 5"/>
          <p:cNvPicPr>
            <a:picLocks noChangeAspect="1"/>
          </p:cNvPicPr>
          <p:nvPr/>
        </p:nvPicPr>
        <p:blipFill>
          <a:blip r:embed="rId3"/>
          <a:stretch>
            <a:fillRect/>
          </a:stretch>
        </p:blipFill>
        <p:spPr>
          <a:xfrm>
            <a:off x="683395" y="3129033"/>
            <a:ext cx="1071172" cy="604797"/>
          </a:xfrm>
          <a:prstGeom prst="rect">
            <a:avLst/>
          </a:prstGeom>
        </p:spPr>
      </p:pic>
      <p:sp>
        <p:nvSpPr>
          <p:cNvPr id="64" name="圆角矩形 59"/>
          <p:cNvSpPr/>
          <p:nvPr/>
        </p:nvSpPr>
        <p:spPr>
          <a:xfrm>
            <a:off x="2095602" y="28358"/>
            <a:ext cx="6346651" cy="4727476"/>
          </a:xfrm>
          <a:prstGeom prst="roundRect">
            <a:avLst>
              <a:gd name="adj" fmla="val 5608"/>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8" name="图片 7"/>
          <p:cNvPicPr>
            <a:picLocks noChangeAspect="1"/>
          </p:cNvPicPr>
          <p:nvPr/>
        </p:nvPicPr>
        <p:blipFill>
          <a:blip r:embed="rId4"/>
          <a:stretch>
            <a:fillRect/>
          </a:stretch>
        </p:blipFill>
        <p:spPr>
          <a:xfrm>
            <a:off x="2478370" y="264543"/>
            <a:ext cx="581025" cy="685800"/>
          </a:xfrm>
          <a:prstGeom prst="rect">
            <a:avLst/>
          </a:prstGeom>
        </p:spPr>
      </p:pic>
      <p:sp>
        <p:nvSpPr>
          <p:cNvPr id="66" name="圆角矩形 65"/>
          <p:cNvSpPr/>
          <p:nvPr/>
        </p:nvSpPr>
        <p:spPr>
          <a:xfrm>
            <a:off x="2344544" y="944101"/>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GPS</a:t>
            </a:r>
            <a:endParaRPr lang="en-US" altLang="zh-CN" b="1" dirty="0">
              <a:solidFill>
                <a:schemeClr val="tx1"/>
              </a:solidFill>
            </a:endParaRPr>
          </a:p>
        </p:txBody>
      </p:sp>
      <p:pic>
        <p:nvPicPr>
          <p:cNvPr id="22" name="图片 21"/>
          <p:cNvPicPr>
            <a:picLocks noChangeAspect="1"/>
          </p:cNvPicPr>
          <p:nvPr/>
        </p:nvPicPr>
        <p:blipFill>
          <a:blip r:embed="rId5"/>
          <a:stretch>
            <a:fillRect/>
          </a:stretch>
        </p:blipFill>
        <p:spPr>
          <a:xfrm>
            <a:off x="2357132" y="1439144"/>
            <a:ext cx="809625" cy="628650"/>
          </a:xfrm>
          <a:prstGeom prst="rect">
            <a:avLst/>
          </a:prstGeom>
        </p:spPr>
      </p:pic>
      <p:sp>
        <p:nvSpPr>
          <p:cNvPr id="68" name="圆角矩形 67"/>
          <p:cNvSpPr/>
          <p:nvPr/>
        </p:nvSpPr>
        <p:spPr>
          <a:xfrm>
            <a:off x="2273295" y="2111837"/>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雷达</a:t>
            </a:r>
            <a:endParaRPr lang="en-US" altLang="zh-CN" b="1" dirty="0">
              <a:solidFill>
                <a:schemeClr val="tx1"/>
              </a:solidFill>
            </a:endParaRPr>
          </a:p>
        </p:txBody>
      </p:sp>
      <p:pic>
        <p:nvPicPr>
          <p:cNvPr id="23" name="图片 22"/>
          <p:cNvPicPr>
            <a:picLocks noChangeAspect="1"/>
          </p:cNvPicPr>
          <p:nvPr/>
        </p:nvPicPr>
        <p:blipFill>
          <a:blip r:embed="rId6"/>
          <a:stretch>
            <a:fillRect/>
          </a:stretch>
        </p:blipFill>
        <p:spPr>
          <a:xfrm>
            <a:off x="2404756" y="2578626"/>
            <a:ext cx="714375" cy="419100"/>
          </a:xfrm>
          <a:prstGeom prst="rect">
            <a:avLst/>
          </a:prstGeom>
        </p:spPr>
      </p:pic>
      <p:sp>
        <p:nvSpPr>
          <p:cNvPr id="69" name="圆角矩形 68"/>
          <p:cNvSpPr/>
          <p:nvPr/>
        </p:nvSpPr>
        <p:spPr>
          <a:xfrm>
            <a:off x="2273295" y="3005411"/>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相机</a:t>
            </a:r>
            <a:endParaRPr lang="en-US" altLang="zh-CN" b="1" dirty="0">
              <a:solidFill>
                <a:schemeClr val="tx1"/>
              </a:solidFill>
            </a:endParaRPr>
          </a:p>
        </p:txBody>
      </p:sp>
      <p:pic>
        <p:nvPicPr>
          <p:cNvPr id="24" name="图片 23"/>
          <p:cNvPicPr>
            <a:picLocks noChangeAspect="1"/>
          </p:cNvPicPr>
          <p:nvPr/>
        </p:nvPicPr>
        <p:blipFill>
          <a:blip r:embed="rId7"/>
          <a:stretch>
            <a:fillRect/>
          </a:stretch>
        </p:blipFill>
        <p:spPr>
          <a:xfrm>
            <a:off x="2476191" y="3470521"/>
            <a:ext cx="571500" cy="542925"/>
          </a:xfrm>
          <a:prstGeom prst="rect">
            <a:avLst/>
          </a:prstGeom>
        </p:spPr>
      </p:pic>
      <p:sp>
        <p:nvSpPr>
          <p:cNvPr id="71" name="圆角矩形 70"/>
          <p:cNvSpPr/>
          <p:nvPr/>
        </p:nvSpPr>
        <p:spPr>
          <a:xfrm>
            <a:off x="2224747" y="3955894"/>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生理信号</a:t>
            </a:r>
            <a:endParaRPr lang="en-US" altLang="zh-CN" b="1" dirty="0">
              <a:solidFill>
                <a:schemeClr val="tx1"/>
              </a:solidFill>
            </a:endParaRPr>
          </a:p>
        </p:txBody>
      </p:sp>
      <p:sp>
        <p:nvSpPr>
          <p:cNvPr id="73" name="圆角矩形 59"/>
          <p:cNvSpPr/>
          <p:nvPr/>
        </p:nvSpPr>
        <p:spPr>
          <a:xfrm>
            <a:off x="3527702" y="83217"/>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6" name="图片 25"/>
          <p:cNvPicPr>
            <a:picLocks noChangeAspect="1"/>
          </p:cNvPicPr>
          <p:nvPr/>
        </p:nvPicPr>
        <p:blipFill>
          <a:blip r:embed="rId8"/>
          <a:stretch>
            <a:fillRect/>
          </a:stretch>
        </p:blipFill>
        <p:spPr>
          <a:xfrm>
            <a:off x="3563861" y="111064"/>
            <a:ext cx="1209411" cy="630504"/>
          </a:xfrm>
          <a:prstGeom prst="rect">
            <a:avLst/>
          </a:prstGeom>
        </p:spPr>
      </p:pic>
      <p:sp>
        <p:nvSpPr>
          <p:cNvPr id="74" name="圆角矩形 73"/>
          <p:cNvSpPr/>
          <p:nvPr/>
        </p:nvSpPr>
        <p:spPr>
          <a:xfrm>
            <a:off x="3810281" y="779180"/>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SLAM</a:t>
            </a:r>
            <a:endParaRPr lang="en-US" altLang="zh-CN" sz="1100" b="1" dirty="0">
              <a:solidFill>
                <a:schemeClr val="tx1"/>
              </a:solidFill>
            </a:endParaRPr>
          </a:p>
        </p:txBody>
      </p:sp>
      <p:sp>
        <p:nvSpPr>
          <p:cNvPr id="86" name="圆角矩形 59"/>
          <p:cNvSpPr/>
          <p:nvPr/>
        </p:nvSpPr>
        <p:spPr>
          <a:xfrm>
            <a:off x="3552592" y="1073439"/>
            <a:ext cx="1351088" cy="1515893"/>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7" name="图片 26"/>
          <p:cNvPicPr>
            <a:picLocks noChangeAspect="1"/>
          </p:cNvPicPr>
          <p:nvPr/>
        </p:nvPicPr>
        <p:blipFill>
          <a:blip r:embed="rId9"/>
          <a:stretch>
            <a:fillRect/>
          </a:stretch>
        </p:blipFill>
        <p:spPr>
          <a:xfrm>
            <a:off x="3652084" y="1094361"/>
            <a:ext cx="439364" cy="494284"/>
          </a:xfrm>
          <a:prstGeom prst="rect">
            <a:avLst/>
          </a:prstGeom>
        </p:spPr>
      </p:pic>
      <p:pic>
        <p:nvPicPr>
          <p:cNvPr id="28" name="图片 27"/>
          <p:cNvPicPr>
            <a:picLocks noChangeAspect="1"/>
          </p:cNvPicPr>
          <p:nvPr/>
        </p:nvPicPr>
        <p:blipFill>
          <a:blip r:embed="rId10"/>
          <a:stretch>
            <a:fillRect/>
          </a:stretch>
        </p:blipFill>
        <p:spPr>
          <a:xfrm>
            <a:off x="4164388" y="1187368"/>
            <a:ext cx="703994" cy="378563"/>
          </a:xfrm>
          <a:prstGeom prst="rect">
            <a:avLst/>
          </a:prstGeom>
        </p:spPr>
      </p:pic>
      <p:pic>
        <p:nvPicPr>
          <p:cNvPr id="29" name="图片 28"/>
          <p:cNvPicPr>
            <a:picLocks noChangeAspect="1"/>
          </p:cNvPicPr>
          <p:nvPr/>
        </p:nvPicPr>
        <p:blipFill>
          <a:blip r:embed="rId11"/>
          <a:stretch>
            <a:fillRect/>
          </a:stretch>
        </p:blipFill>
        <p:spPr>
          <a:xfrm>
            <a:off x="3694923" y="1718983"/>
            <a:ext cx="372287" cy="595659"/>
          </a:xfrm>
          <a:prstGeom prst="rect">
            <a:avLst/>
          </a:prstGeom>
        </p:spPr>
      </p:pic>
      <p:pic>
        <p:nvPicPr>
          <p:cNvPr id="31" name="图片 30"/>
          <p:cNvPicPr>
            <a:picLocks noChangeAspect="1"/>
          </p:cNvPicPr>
          <p:nvPr/>
        </p:nvPicPr>
        <p:blipFill>
          <a:blip r:embed="rId12"/>
          <a:stretch>
            <a:fillRect/>
          </a:stretch>
        </p:blipFill>
        <p:spPr>
          <a:xfrm>
            <a:off x="4222181" y="1789146"/>
            <a:ext cx="540450" cy="509390"/>
          </a:xfrm>
          <a:prstGeom prst="rect">
            <a:avLst/>
          </a:prstGeom>
        </p:spPr>
      </p:pic>
      <p:sp>
        <p:nvSpPr>
          <p:cNvPr id="75" name="圆角矩形 74"/>
          <p:cNvSpPr/>
          <p:nvPr/>
        </p:nvSpPr>
        <p:spPr>
          <a:xfrm>
            <a:off x="3458582" y="1501604"/>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行人</a:t>
            </a:r>
            <a:endParaRPr lang="en-US" altLang="zh-CN" sz="1100" b="1" dirty="0">
              <a:solidFill>
                <a:schemeClr val="tx1"/>
              </a:solidFill>
            </a:endParaRPr>
          </a:p>
        </p:txBody>
      </p:sp>
      <p:sp>
        <p:nvSpPr>
          <p:cNvPr id="76" name="圆角矩形 75"/>
          <p:cNvSpPr/>
          <p:nvPr/>
        </p:nvSpPr>
        <p:spPr>
          <a:xfrm>
            <a:off x="4091450" y="153462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车辆</a:t>
            </a:r>
            <a:endParaRPr lang="en-US" altLang="zh-CN" sz="1100" b="1" dirty="0">
              <a:solidFill>
                <a:schemeClr val="tx1"/>
              </a:solidFill>
            </a:endParaRPr>
          </a:p>
        </p:txBody>
      </p:sp>
      <p:sp>
        <p:nvSpPr>
          <p:cNvPr id="77" name="圆角矩形 76"/>
          <p:cNvSpPr/>
          <p:nvPr/>
        </p:nvSpPr>
        <p:spPr>
          <a:xfrm>
            <a:off x="3458582" y="230973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信号灯</a:t>
            </a:r>
            <a:endParaRPr lang="en-US" altLang="zh-CN" sz="1100" b="1" dirty="0">
              <a:solidFill>
                <a:schemeClr val="tx1"/>
              </a:solidFill>
            </a:endParaRPr>
          </a:p>
        </p:txBody>
      </p:sp>
      <p:sp>
        <p:nvSpPr>
          <p:cNvPr id="78" name="圆角矩形 77"/>
          <p:cNvSpPr/>
          <p:nvPr/>
        </p:nvSpPr>
        <p:spPr>
          <a:xfrm>
            <a:off x="4115056" y="229987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交通标志</a:t>
            </a:r>
            <a:endParaRPr lang="en-US" altLang="zh-CN" sz="1100" b="1" dirty="0">
              <a:solidFill>
                <a:schemeClr val="tx1"/>
              </a:solidFill>
            </a:endParaRPr>
          </a:p>
        </p:txBody>
      </p:sp>
      <p:sp>
        <p:nvSpPr>
          <p:cNvPr id="87" name="圆角矩形 86"/>
          <p:cNvSpPr/>
          <p:nvPr/>
        </p:nvSpPr>
        <p:spPr>
          <a:xfrm>
            <a:off x="3815864" y="254385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识别</a:t>
            </a:r>
            <a:endParaRPr lang="en-US" altLang="zh-CN" sz="1100" b="1" dirty="0">
              <a:solidFill>
                <a:schemeClr val="tx1"/>
              </a:solidFill>
            </a:endParaRPr>
          </a:p>
        </p:txBody>
      </p:sp>
      <p:sp>
        <p:nvSpPr>
          <p:cNvPr id="88" name="圆角矩形 59"/>
          <p:cNvSpPr/>
          <p:nvPr/>
        </p:nvSpPr>
        <p:spPr>
          <a:xfrm>
            <a:off x="3583781" y="2867241"/>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90" name="圆角矩形 89"/>
          <p:cNvSpPr/>
          <p:nvPr/>
        </p:nvSpPr>
        <p:spPr>
          <a:xfrm>
            <a:off x="3866360" y="354415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分割</a:t>
            </a:r>
            <a:endParaRPr lang="en-US" altLang="zh-CN" sz="1100" b="1" dirty="0">
              <a:solidFill>
                <a:schemeClr val="tx1"/>
              </a:solidFill>
            </a:endParaRPr>
          </a:p>
        </p:txBody>
      </p:sp>
      <p:pic>
        <p:nvPicPr>
          <p:cNvPr id="32" name="图片 31"/>
          <p:cNvPicPr>
            <a:picLocks noChangeAspect="1"/>
          </p:cNvPicPr>
          <p:nvPr/>
        </p:nvPicPr>
        <p:blipFill>
          <a:blip r:embed="rId13"/>
          <a:stretch>
            <a:fillRect/>
          </a:stretch>
        </p:blipFill>
        <p:spPr>
          <a:xfrm>
            <a:off x="3678673" y="2915972"/>
            <a:ext cx="463968" cy="476508"/>
          </a:xfrm>
          <a:prstGeom prst="rect">
            <a:avLst/>
          </a:prstGeom>
        </p:spPr>
      </p:pic>
      <p:pic>
        <p:nvPicPr>
          <p:cNvPr id="34" name="图片 33"/>
          <p:cNvPicPr>
            <a:picLocks noChangeAspect="1"/>
          </p:cNvPicPr>
          <p:nvPr/>
        </p:nvPicPr>
        <p:blipFill>
          <a:blip r:embed="rId14"/>
          <a:stretch>
            <a:fillRect/>
          </a:stretch>
        </p:blipFill>
        <p:spPr>
          <a:xfrm>
            <a:off x="4237535" y="2944586"/>
            <a:ext cx="690525" cy="460350"/>
          </a:xfrm>
          <a:prstGeom prst="rect">
            <a:avLst/>
          </a:prstGeom>
        </p:spPr>
      </p:pic>
      <p:sp>
        <p:nvSpPr>
          <p:cNvPr id="91" name="圆角矩形 90"/>
          <p:cNvSpPr/>
          <p:nvPr/>
        </p:nvSpPr>
        <p:spPr>
          <a:xfrm>
            <a:off x="3548633" y="3354824"/>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道路</a:t>
            </a:r>
            <a:endParaRPr lang="en-US" altLang="zh-CN" sz="1100" b="1" dirty="0">
              <a:solidFill>
                <a:schemeClr val="tx1"/>
              </a:solidFill>
            </a:endParaRPr>
          </a:p>
        </p:txBody>
      </p:sp>
      <p:sp>
        <p:nvSpPr>
          <p:cNvPr id="93" name="圆角矩形 92"/>
          <p:cNvSpPr/>
          <p:nvPr/>
        </p:nvSpPr>
        <p:spPr>
          <a:xfrm>
            <a:off x="4164050" y="331921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车道</a:t>
            </a:r>
            <a:endParaRPr lang="en-US" altLang="zh-CN" sz="1100" b="1" dirty="0">
              <a:solidFill>
                <a:schemeClr val="tx1"/>
              </a:solidFill>
            </a:endParaRPr>
          </a:p>
        </p:txBody>
      </p:sp>
      <p:sp>
        <p:nvSpPr>
          <p:cNvPr id="94" name="圆角矩形 59"/>
          <p:cNvSpPr/>
          <p:nvPr/>
        </p:nvSpPr>
        <p:spPr>
          <a:xfrm>
            <a:off x="3534051" y="3798298"/>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95" name="圆角矩形 94"/>
          <p:cNvSpPr/>
          <p:nvPr/>
        </p:nvSpPr>
        <p:spPr>
          <a:xfrm>
            <a:off x="3916474" y="4476242"/>
            <a:ext cx="62332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检测</a:t>
            </a:r>
            <a:endParaRPr lang="en-US" altLang="zh-CN" sz="1100" b="1" dirty="0">
              <a:solidFill>
                <a:schemeClr val="tx1"/>
              </a:solidFill>
            </a:endParaRPr>
          </a:p>
        </p:txBody>
      </p:sp>
      <p:sp>
        <p:nvSpPr>
          <p:cNvPr id="98" name="圆角矩形 97"/>
          <p:cNvSpPr/>
          <p:nvPr/>
        </p:nvSpPr>
        <p:spPr>
          <a:xfrm>
            <a:off x="3486122" y="4233470"/>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生理</a:t>
            </a:r>
            <a:endParaRPr lang="en-US" altLang="zh-CN" sz="1100" b="1" dirty="0">
              <a:solidFill>
                <a:schemeClr val="tx1"/>
              </a:solidFill>
            </a:endParaRPr>
          </a:p>
        </p:txBody>
      </p:sp>
      <p:sp>
        <p:nvSpPr>
          <p:cNvPr id="99" name="圆角矩形 98"/>
          <p:cNvSpPr/>
          <p:nvPr/>
        </p:nvSpPr>
        <p:spPr>
          <a:xfrm>
            <a:off x="4114320" y="4250275"/>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注意力</a:t>
            </a:r>
            <a:endParaRPr lang="en-US" altLang="zh-CN" sz="1100" b="1" dirty="0">
              <a:solidFill>
                <a:schemeClr val="tx1"/>
              </a:solidFill>
            </a:endParaRPr>
          </a:p>
        </p:txBody>
      </p:sp>
      <p:pic>
        <p:nvPicPr>
          <p:cNvPr id="35" name="图片 34"/>
          <p:cNvPicPr>
            <a:picLocks noChangeAspect="1"/>
          </p:cNvPicPr>
          <p:nvPr/>
        </p:nvPicPr>
        <p:blipFill>
          <a:blip r:embed="rId15"/>
          <a:stretch>
            <a:fillRect/>
          </a:stretch>
        </p:blipFill>
        <p:spPr>
          <a:xfrm>
            <a:off x="3646741" y="3854693"/>
            <a:ext cx="510370" cy="443536"/>
          </a:xfrm>
          <a:prstGeom prst="rect">
            <a:avLst/>
          </a:prstGeom>
        </p:spPr>
      </p:pic>
      <p:pic>
        <p:nvPicPr>
          <p:cNvPr id="37" name="图片 36"/>
          <p:cNvPicPr>
            <a:picLocks noChangeAspect="1"/>
          </p:cNvPicPr>
          <p:nvPr/>
        </p:nvPicPr>
        <p:blipFill>
          <a:blip r:embed="rId16"/>
          <a:stretch>
            <a:fillRect/>
          </a:stretch>
        </p:blipFill>
        <p:spPr>
          <a:xfrm>
            <a:off x="4335968" y="3826053"/>
            <a:ext cx="477034" cy="484154"/>
          </a:xfrm>
          <a:prstGeom prst="rect">
            <a:avLst/>
          </a:prstGeom>
        </p:spPr>
      </p:pic>
      <p:sp>
        <p:nvSpPr>
          <p:cNvPr id="100" name="圆角矩形 59"/>
          <p:cNvSpPr/>
          <p:nvPr/>
        </p:nvSpPr>
        <p:spPr>
          <a:xfrm>
            <a:off x="5149271" y="107018"/>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38" name="图片 37"/>
          <p:cNvPicPr>
            <a:picLocks noChangeAspect="1"/>
          </p:cNvPicPr>
          <p:nvPr/>
        </p:nvPicPr>
        <p:blipFill>
          <a:blip r:embed="rId17"/>
          <a:stretch>
            <a:fillRect/>
          </a:stretch>
        </p:blipFill>
        <p:spPr>
          <a:xfrm>
            <a:off x="5467766" y="121435"/>
            <a:ext cx="714101" cy="578362"/>
          </a:xfrm>
          <a:prstGeom prst="rect">
            <a:avLst/>
          </a:prstGeom>
        </p:spPr>
      </p:pic>
      <p:sp>
        <p:nvSpPr>
          <p:cNvPr id="102" name="圆角矩形 101"/>
          <p:cNvSpPr/>
          <p:nvPr/>
        </p:nvSpPr>
        <p:spPr>
          <a:xfrm>
            <a:off x="5442420" y="793845"/>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定位</a:t>
            </a:r>
            <a:endParaRPr lang="en-US" altLang="zh-CN" sz="1100" b="1" dirty="0">
              <a:solidFill>
                <a:schemeClr val="tx1"/>
              </a:solidFill>
            </a:endParaRPr>
          </a:p>
        </p:txBody>
      </p:sp>
      <p:sp>
        <p:nvSpPr>
          <p:cNvPr id="103" name="圆角矩形 59"/>
          <p:cNvSpPr/>
          <p:nvPr/>
        </p:nvSpPr>
        <p:spPr>
          <a:xfrm>
            <a:off x="5126371" y="1330540"/>
            <a:ext cx="1351088" cy="1842729"/>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05" name="圆角矩形 104"/>
          <p:cNvSpPr/>
          <p:nvPr/>
        </p:nvSpPr>
        <p:spPr>
          <a:xfrm>
            <a:off x="5412145" y="203573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车辆</a:t>
            </a:r>
            <a:endParaRPr lang="en-US" altLang="zh-CN" sz="1100" b="1" dirty="0">
              <a:solidFill>
                <a:schemeClr val="tx1"/>
              </a:solidFill>
            </a:endParaRPr>
          </a:p>
        </p:txBody>
      </p:sp>
      <p:pic>
        <p:nvPicPr>
          <p:cNvPr id="40" name="图片 39"/>
          <p:cNvPicPr>
            <a:picLocks noChangeAspect="1"/>
          </p:cNvPicPr>
          <p:nvPr/>
        </p:nvPicPr>
        <p:blipFill>
          <a:blip r:embed="rId18"/>
          <a:stretch>
            <a:fillRect/>
          </a:stretch>
        </p:blipFill>
        <p:spPr>
          <a:xfrm>
            <a:off x="5412143" y="1400594"/>
            <a:ext cx="779544" cy="589411"/>
          </a:xfrm>
          <a:prstGeom prst="rect">
            <a:avLst/>
          </a:prstGeom>
        </p:spPr>
      </p:pic>
      <p:pic>
        <p:nvPicPr>
          <p:cNvPr id="42" name="图片 41"/>
          <p:cNvPicPr>
            <a:picLocks noChangeAspect="1"/>
          </p:cNvPicPr>
          <p:nvPr/>
        </p:nvPicPr>
        <p:blipFill>
          <a:blip r:embed="rId19"/>
          <a:stretch>
            <a:fillRect/>
          </a:stretch>
        </p:blipFill>
        <p:spPr>
          <a:xfrm>
            <a:off x="5352683" y="2364099"/>
            <a:ext cx="913730" cy="501221"/>
          </a:xfrm>
          <a:prstGeom prst="rect">
            <a:avLst/>
          </a:prstGeom>
        </p:spPr>
      </p:pic>
      <p:sp>
        <p:nvSpPr>
          <p:cNvPr id="106" name="圆角矩形 105"/>
          <p:cNvSpPr/>
          <p:nvPr/>
        </p:nvSpPr>
        <p:spPr>
          <a:xfrm>
            <a:off x="5388222" y="2803247"/>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行人</a:t>
            </a:r>
            <a:endParaRPr lang="en-US" altLang="zh-CN" sz="1100" b="1" dirty="0">
              <a:solidFill>
                <a:schemeClr val="tx1"/>
              </a:solidFill>
            </a:endParaRPr>
          </a:p>
        </p:txBody>
      </p:sp>
      <p:sp>
        <p:nvSpPr>
          <p:cNvPr id="107" name="圆角矩形 106"/>
          <p:cNvSpPr/>
          <p:nvPr/>
        </p:nvSpPr>
        <p:spPr>
          <a:xfrm>
            <a:off x="5390028" y="315139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预测</a:t>
            </a:r>
            <a:endParaRPr lang="en-US" altLang="zh-CN" sz="1100" b="1" dirty="0">
              <a:solidFill>
                <a:schemeClr val="tx1"/>
              </a:solidFill>
            </a:endParaRPr>
          </a:p>
        </p:txBody>
      </p:sp>
      <p:sp>
        <p:nvSpPr>
          <p:cNvPr id="108" name="圆角矩形 59"/>
          <p:cNvSpPr/>
          <p:nvPr/>
        </p:nvSpPr>
        <p:spPr>
          <a:xfrm>
            <a:off x="5107830" y="3686304"/>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0" name="圆角矩形 109"/>
          <p:cNvSpPr/>
          <p:nvPr/>
        </p:nvSpPr>
        <p:spPr>
          <a:xfrm>
            <a:off x="5388222" y="439154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人机交互</a:t>
            </a:r>
            <a:endParaRPr lang="en-US" altLang="zh-CN" sz="1100" b="1" dirty="0">
              <a:solidFill>
                <a:schemeClr val="tx1"/>
              </a:solidFill>
            </a:endParaRPr>
          </a:p>
        </p:txBody>
      </p:sp>
      <p:pic>
        <p:nvPicPr>
          <p:cNvPr id="44" name="图片 43"/>
          <p:cNvPicPr>
            <a:picLocks noChangeAspect="1"/>
          </p:cNvPicPr>
          <p:nvPr/>
        </p:nvPicPr>
        <p:blipFill>
          <a:blip r:embed="rId20"/>
          <a:stretch>
            <a:fillRect/>
          </a:stretch>
        </p:blipFill>
        <p:spPr>
          <a:xfrm>
            <a:off x="5229430" y="3771353"/>
            <a:ext cx="561554" cy="567059"/>
          </a:xfrm>
          <a:prstGeom prst="rect">
            <a:avLst/>
          </a:prstGeom>
        </p:spPr>
      </p:pic>
      <p:sp>
        <p:nvSpPr>
          <p:cNvPr id="111" name="圆角矩形 110"/>
          <p:cNvSpPr/>
          <p:nvPr/>
        </p:nvSpPr>
        <p:spPr>
          <a:xfrm>
            <a:off x="5605466" y="388444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行为质量</a:t>
            </a:r>
            <a:endParaRPr lang="en-US" altLang="zh-CN" sz="1100" b="1" dirty="0">
              <a:solidFill>
                <a:schemeClr val="tx1"/>
              </a:solidFill>
            </a:endParaRPr>
          </a:p>
        </p:txBody>
      </p:sp>
      <p:sp>
        <p:nvSpPr>
          <p:cNvPr id="112" name="圆角矩形 59"/>
          <p:cNvSpPr/>
          <p:nvPr/>
        </p:nvSpPr>
        <p:spPr>
          <a:xfrm>
            <a:off x="6769000" y="107018"/>
            <a:ext cx="145660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4" name="圆角矩形 113"/>
          <p:cNvSpPr/>
          <p:nvPr/>
        </p:nvSpPr>
        <p:spPr>
          <a:xfrm>
            <a:off x="6917676" y="89587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路径规划</a:t>
            </a:r>
            <a:endParaRPr lang="en-US" altLang="zh-CN" sz="1100" b="1" dirty="0">
              <a:solidFill>
                <a:schemeClr val="tx1"/>
              </a:solidFill>
            </a:endParaRPr>
          </a:p>
        </p:txBody>
      </p:sp>
      <p:pic>
        <p:nvPicPr>
          <p:cNvPr id="115" name="图片 114"/>
          <p:cNvPicPr>
            <a:picLocks noChangeAspect="1"/>
          </p:cNvPicPr>
          <p:nvPr/>
        </p:nvPicPr>
        <p:blipFill>
          <a:blip r:embed="rId21"/>
          <a:stretch>
            <a:fillRect/>
          </a:stretch>
        </p:blipFill>
        <p:spPr>
          <a:xfrm>
            <a:off x="6873981" y="137426"/>
            <a:ext cx="1294975" cy="672075"/>
          </a:xfrm>
          <a:prstGeom prst="rect">
            <a:avLst/>
          </a:prstGeom>
        </p:spPr>
      </p:pic>
      <p:sp>
        <p:nvSpPr>
          <p:cNvPr id="116" name="圆角矩形 59"/>
          <p:cNvSpPr/>
          <p:nvPr/>
        </p:nvSpPr>
        <p:spPr>
          <a:xfrm>
            <a:off x="6784476" y="1333250"/>
            <a:ext cx="1456608" cy="2169186"/>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7" name="圆角矩形 116"/>
          <p:cNvSpPr/>
          <p:nvPr/>
        </p:nvSpPr>
        <p:spPr>
          <a:xfrm>
            <a:off x="7157099" y="320896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路径跟随</a:t>
            </a:r>
            <a:endParaRPr lang="en-US" altLang="zh-CN" sz="1100" b="1" dirty="0">
              <a:solidFill>
                <a:schemeClr val="tx1"/>
              </a:solidFill>
            </a:endParaRPr>
          </a:p>
        </p:txBody>
      </p:sp>
      <p:pic>
        <p:nvPicPr>
          <p:cNvPr id="119" name="图片 118"/>
          <p:cNvPicPr>
            <a:picLocks noChangeAspect="1"/>
          </p:cNvPicPr>
          <p:nvPr/>
        </p:nvPicPr>
        <p:blipFill>
          <a:blip r:embed="rId22"/>
          <a:stretch>
            <a:fillRect/>
          </a:stretch>
        </p:blipFill>
        <p:spPr>
          <a:xfrm>
            <a:off x="6884971" y="1528897"/>
            <a:ext cx="1283985" cy="504601"/>
          </a:xfrm>
          <a:prstGeom prst="rect">
            <a:avLst/>
          </a:prstGeom>
        </p:spPr>
      </p:pic>
      <p:sp>
        <p:nvSpPr>
          <p:cNvPr id="121" name="圆角矩形 120"/>
          <p:cNvSpPr/>
          <p:nvPr/>
        </p:nvSpPr>
        <p:spPr>
          <a:xfrm>
            <a:off x="7105826" y="2069476"/>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PID</a:t>
            </a:r>
            <a:endParaRPr lang="en-US" altLang="zh-CN" sz="1100" b="1" dirty="0">
              <a:solidFill>
                <a:schemeClr val="tx1"/>
              </a:solidFill>
            </a:endParaRPr>
          </a:p>
        </p:txBody>
      </p:sp>
      <p:pic>
        <p:nvPicPr>
          <p:cNvPr id="122" name="图片 121"/>
          <p:cNvPicPr>
            <a:picLocks noChangeAspect="1"/>
          </p:cNvPicPr>
          <p:nvPr/>
        </p:nvPicPr>
        <p:blipFill>
          <a:blip r:embed="rId23"/>
          <a:stretch>
            <a:fillRect/>
          </a:stretch>
        </p:blipFill>
        <p:spPr>
          <a:xfrm>
            <a:off x="6989352" y="2250618"/>
            <a:ext cx="1050392" cy="1016940"/>
          </a:xfrm>
          <a:prstGeom prst="rect">
            <a:avLst/>
          </a:prstGeom>
        </p:spPr>
      </p:pic>
      <p:sp>
        <p:nvSpPr>
          <p:cNvPr id="123" name="圆角矩形 122"/>
          <p:cNvSpPr/>
          <p:nvPr/>
        </p:nvSpPr>
        <p:spPr>
          <a:xfrm>
            <a:off x="7120509" y="348653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控制</a:t>
            </a:r>
            <a:endParaRPr lang="en-US" altLang="zh-CN" sz="1100" b="1" dirty="0">
              <a:solidFill>
                <a:schemeClr val="tx1"/>
              </a:solidFill>
            </a:endParaRPr>
          </a:p>
        </p:txBody>
      </p:sp>
      <p:sp>
        <p:nvSpPr>
          <p:cNvPr id="124" name="圆角矩形 59"/>
          <p:cNvSpPr/>
          <p:nvPr/>
        </p:nvSpPr>
        <p:spPr>
          <a:xfrm>
            <a:off x="6793494" y="3756503"/>
            <a:ext cx="145660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25" name="圆角矩形 124"/>
          <p:cNvSpPr/>
          <p:nvPr/>
        </p:nvSpPr>
        <p:spPr>
          <a:xfrm>
            <a:off x="7157099" y="442456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切换</a:t>
            </a:r>
            <a:endParaRPr lang="en-US" altLang="zh-CN" sz="1100" b="1" dirty="0">
              <a:solidFill>
                <a:schemeClr val="tx1"/>
              </a:solidFill>
            </a:endParaRPr>
          </a:p>
        </p:txBody>
      </p:sp>
      <p:pic>
        <p:nvPicPr>
          <p:cNvPr id="127" name="图片 126"/>
          <p:cNvPicPr>
            <a:picLocks noChangeAspect="1"/>
          </p:cNvPicPr>
          <p:nvPr/>
        </p:nvPicPr>
        <p:blipFill>
          <a:blip r:embed="rId24"/>
          <a:stretch>
            <a:fillRect/>
          </a:stretch>
        </p:blipFill>
        <p:spPr>
          <a:xfrm>
            <a:off x="6860911" y="3834846"/>
            <a:ext cx="1291745" cy="580976"/>
          </a:xfrm>
          <a:prstGeom prst="rect">
            <a:avLst/>
          </a:prstGeom>
        </p:spPr>
      </p:pic>
      <p:cxnSp>
        <p:nvCxnSpPr>
          <p:cNvPr id="131" name="直接箭头连接符 130"/>
          <p:cNvCxnSpPr>
            <a:stCxn id="46" idx="3"/>
          </p:cNvCxnSpPr>
          <p:nvPr/>
        </p:nvCxnSpPr>
        <p:spPr>
          <a:xfrm>
            <a:off x="1809600" y="1330538"/>
            <a:ext cx="286000" cy="271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a:stCxn id="53" idx="3"/>
          </p:cNvCxnSpPr>
          <p:nvPr/>
        </p:nvCxnSpPr>
        <p:spPr>
          <a:xfrm flipV="1">
            <a:off x="1816852" y="3587904"/>
            <a:ext cx="288656" cy="718"/>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stCxn id="8" idx="3"/>
          </p:cNvCxnSpPr>
          <p:nvPr/>
        </p:nvCxnSpPr>
        <p:spPr>
          <a:xfrm>
            <a:off x="3059395" y="607445"/>
            <a:ext cx="427569" cy="55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p:nvPr/>
        </p:nvCxnSpPr>
        <p:spPr>
          <a:xfrm flipV="1">
            <a:off x="3184009" y="800599"/>
            <a:ext cx="326452" cy="8605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7" name="直接箭头连接符 146"/>
          <p:cNvCxnSpPr/>
          <p:nvPr/>
        </p:nvCxnSpPr>
        <p:spPr>
          <a:xfrm>
            <a:off x="3183064" y="1660116"/>
            <a:ext cx="32834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a:stCxn id="23" idx="3"/>
          </p:cNvCxnSpPr>
          <p:nvPr/>
        </p:nvCxnSpPr>
        <p:spPr>
          <a:xfrm flipV="1">
            <a:off x="3119131" y="2075619"/>
            <a:ext cx="412109" cy="7125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a:off x="3125237" y="2803247"/>
            <a:ext cx="446700" cy="4298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p:nvPr/>
        </p:nvCxnSpPr>
        <p:spPr>
          <a:xfrm>
            <a:off x="3148401" y="2823451"/>
            <a:ext cx="365458" cy="13680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5" name="直接箭头连接符 154"/>
          <p:cNvCxnSpPr/>
          <p:nvPr/>
        </p:nvCxnSpPr>
        <p:spPr>
          <a:xfrm>
            <a:off x="3055383" y="3733828"/>
            <a:ext cx="466407" cy="4497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a:endCxn id="100" idx="1"/>
          </p:cNvCxnSpPr>
          <p:nvPr/>
        </p:nvCxnSpPr>
        <p:spPr>
          <a:xfrm>
            <a:off x="4878792" y="464118"/>
            <a:ext cx="270481" cy="766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a:stCxn id="100" idx="3"/>
            <a:endCxn id="112" idx="1"/>
          </p:cNvCxnSpPr>
          <p:nvPr/>
        </p:nvCxnSpPr>
        <p:spPr>
          <a:xfrm>
            <a:off x="6500361" y="471777"/>
            <a:ext cx="2686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1" name="直接箭头连接符 160"/>
          <p:cNvCxnSpPr/>
          <p:nvPr/>
        </p:nvCxnSpPr>
        <p:spPr>
          <a:xfrm>
            <a:off x="7797864" y="836538"/>
            <a:ext cx="984" cy="4900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flipV="1">
            <a:off x="7719591" y="3502438"/>
            <a:ext cx="0" cy="2540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p:nvPr/>
        </p:nvCxnSpPr>
        <p:spPr>
          <a:xfrm flipV="1">
            <a:off x="6500361" y="4076463"/>
            <a:ext cx="284117" cy="99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7" name="直接箭头连接符 166"/>
          <p:cNvCxnSpPr/>
          <p:nvPr/>
        </p:nvCxnSpPr>
        <p:spPr>
          <a:xfrm>
            <a:off x="6471183" y="2803247"/>
            <a:ext cx="29781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p:nvPr/>
        </p:nvCxnSpPr>
        <p:spPr>
          <a:xfrm>
            <a:off x="6477461" y="1789146"/>
            <a:ext cx="30701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1" name="直接箭头连接符 170"/>
          <p:cNvCxnSpPr>
            <a:stCxn id="86" idx="3"/>
          </p:cNvCxnSpPr>
          <p:nvPr/>
        </p:nvCxnSpPr>
        <p:spPr>
          <a:xfrm flipV="1">
            <a:off x="4903682" y="1831385"/>
            <a:ext cx="245591"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3" name="直接箭头连接符 172"/>
          <p:cNvCxnSpPr/>
          <p:nvPr/>
        </p:nvCxnSpPr>
        <p:spPr>
          <a:xfrm>
            <a:off x="4934395" y="3093229"/>
            <a:ext cx="18620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5" name="直接箭头连接符 174"/>
          <p:cNvCxnSpPr/>
          <p:nvPr/>
        </p:nvCxnSpPr>
        <p:spPr>
          <a:xfrm>
            <a:off x="4903680" y="4163057"/>
            <a:ext cx="20415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2" name="圆角矩形 91"/>
          <p:cNvSpPr/>
          <p:nvPr/>
        </p:nvSpPr>
        <p:spPr>
          <a:xfrm>
            <a:off x="3678673" y="4906593"/>
            <a:ext cx="4149554" cy="214000"/>
          </a:xfrm>
          <a:prstGeom prst="roundRect">
            <a:avLst/>
          </a:prstGeom>
          <a:solidFill>
            <a:schemeClr val="bg1">
              <a:alpha val="0"/>
            </a:schemeClr>
          </a:solidFill>
          <a:ln w="127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安全分析与评估</a:t>
            </a:r>
            <a:r>
              <a:rPr lang="en-US" altLang="zh-CN" sz="1100" b="1">
                <a:solidFill>
                  <a:schemeClr val="tx1"/>
                </a:solidFill>
              </a:rPr>
              <a:t>(</a:t>
            </a:r>
            <a:r>
              <a:rPr lang="zh-CN" altLang="en-US" sz="1100" b="1">
                <a:solidFill>
                  <a:schemeClr val="tx1"/>
                </a:solidFill>
              </a:rPr>
              <a:t>验证、测试、攻击等</a:t>
            </a:r>
            <a:r>
              <a:rPr lang="en-US" altLang="zh-CN" sz="1100" b="1">
                <a:solidFill>
                  <a:schemeClr val="tx1"/>
                </a:solidFill>
              </a:rPr>
              <a:t>)</a:t>
            </a:r>
            <a:endParaRPr lang="en-US" altLang="zh-CN" sz="1100" b="1" dirty="0">
              <a:solidFill>
                <a:schemeClr val="tx1"/>
              </a:solidFill>
            </a:endParaRPr>
          </a:p>
        </p:txBody>
      </p:sp>
      <p:cxnSp>
        <p:nvCxnSpPr>
          <p:cNvPr id="96" name="直接箭头连接符 95"/>
          <p:cNvCxnSpPr/>
          <p:nvPr/>
        </p:nvCxnSpPr>
        <p:spPr>
          <a:xfrm flipV="1">
            <a:off x="4259325" y="4770501"/>
            <a:ext cx="0" cy="13609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a:off x="6642417" y="4770501"/>
            <a:ext cx="0" cy="13609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8" name="圆角矩形 27"/>
          <p:cNvSpPr/>
          <p:nvPr/>
        </p:nvSpPr>
        <p:spPr>
          <a:xfrm>
            <a:off x="282487" y="3316648"/>
            <a:ext cx="8705571" cy="1279923"/>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27" name="圆角矩形 26"/>
          <p:cNvSpPr/>
          <p:nvPr/>
        </p:nvSpPr>
        <p:spPr>
          <a:xfrm>
            <a:off x="2617645" y="1786615"/>
            <a:ext cx="4265165" cy="1302189"/>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62" name="圆角矩形 61"/>
          <p:cNvSpPr/>
          <p:nvPr/>
        </p:nvSpPr>
        <p:spPr>
          <a:xfrm>
            <a:off x="3561684" y="3619743"/>
            <a:ext cx="921091"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生成点</a:t>
            </a:r>
            <a:endParaRPr lang="zh-CN" altLang="en-US" b="1">
              <a:solidFill>
                <a:schemeClr val="tx1"/>
              </a:solidFill>
            </a:endParaRPr>
          </a:p>
        </p:txBody>
      </p:sp>
      <p:sp>
        <p:nvSpPr>
          <p:cNvPr id="64" name="圆角矩形 63"/>
          <p:cNvSpPr/>
          <p:nvPr/>
        </p:nvSpPr>
        <p:spPr>
          <a:xfrm>
            <a:off x="1945522" y="3619898"/>
            <a:ext cx="1230830"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生成车道线</a:t>
            </a:r>
            <a:endParaRPr lang="zh-CN" altLang="en-US" b="1">
              <a:solidFill>
                <a:schemeClr val="tx1"/>
              </a:solidFill>
            </a:endParaRPr>
          </a:p>
        </p:txBody>
      </p:sp>
      <p:sp>
        <p:nvSpPr>
          <p:cNvPr id="66" name="圆角矩形 65"/>
          <p:cNvSpPr/>
          <p:nvPr/>
        </p:nvSpPr>
        <p:spPr>
          <a:xfrm>
            <a:off x="392265" y="3606036"/>
            <a:ext cx="1208653" cy="56715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道路网格</a:t>
            </a:r>
            <a:endParaRPr lang="zh-CN" altLang="en-US" b="1">
              <a:solidFill>
                <a:schemeClr val="tx1"/>
              </a:solidFill>
            </a:endParaRPr>
          </a:p>
        </p:txBody>
      </p:sp>
      <p:cxnSp>
        <p:nvCxnSpPr>
          <p:cNvPr id="42" name="直接箭头连接符 41"/>
          <p:cNvCxnSpPr>
            <a:stCxn id="64" idx="1"/>
            <a:endCxn id="66" idx="3"/>
          </p:cNvCxnSpPr>
          <p:nvPr/>
        </p:nvCxnSpPr>
        <p:spPr>
          <a:xfrm flipH="1" flipV="1">
            <a:off x="1600916" y="3889616"/>
            <a:ext cx="344606" cy="1887"/>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62" idx="1"/>
            <a:endCxn id="64" idx="3"/>
          </p:cNvCxnSpPr>
          <p:nvPr/>
        </p:nvCxnSpPr>
        <p:spPr>
          <a:xfrm flipH="1">
            <a:off x="3176352" y="3891348"/>
            <a:ext cx="385330" cy="155"/>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40" name="圆角矩形 39"/>
          <p:cNvSpPr/>
          <p:nvPr/>
        </p:nvSpPr>
        <p:spPr>
          <a:xfrm>
            <a:off x="5161461"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地形</a:t>
            </a:r>
            <a:endParaRPr lang="zh-CN" altLang="en-US" b="1">
              <a:solidFill>
                <a:schemeClr val="tx1"/>
              </a:solidFill>
            </a:endParaRPr>
          </a:p>
        </p:txBody>
      </p:sp>
      <p:cxnSp>
        <p:nvCxnSpPr>
          <p:cNvPr id="45" name="直接箭头连接符 44"/>
          <p:cNvCxnSpPr>
            <a:stCxn id="40" idx="1"/>
            <a:endCxn id="62" idx="3"/>
          </p:cNvCxnSpPr>
          <p:nvPr/>
        </p:nvCxnSpPr>
        <p:spPr>
          <a:xfrm flipH="1" flipV="1">
            <a:off x="4482773" y="3891346"/>
            <a:ext cx="678686" cy="718"/>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48" name="圆角矩形 47"/>
          <p:cNvSpPr/>
          <p:nvPr/>
        </p:nvSpPr>
        <p:spPr>
          <a:xfrm>
            <a:off x="6534557"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生成树的位置</a:t>
            </a:r>
            <a:endParaRPr lang="zh-CN" altLang="en-US" b="1">
              <a:solidFill>
                <a:schemeClr val="tx1"/>
              </a:solidFill>
            </a:endParaRPr>
          </a:p>
        </p:txBody>
      </p:sp>
      <p:sp>
        <p:nvSpPr>
          <p:cNvPr id="49" name="圆角矩形 48"/>
          <p:cNvSpPr/>
          <p:nvPr/>
        </p:nvSpPr>
        <p:spPr>
          <a:xfrm>
            <a:off x="7990385"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完成</a:t>
            </a:r>
            <a:endParaRPr lang="en-US" altLang="zh-CN" b="1">
              <a:solidFill>
                <a:schemeClr val="tx1"/>
              </a:solidFill>
            </a:endParaRPr>
          </a:p>
          <a:p>
            <a:pPr algn="ctr"/>
            <a:r>
              <a:rPr lang="zh-CN" altLang="en-US" b="1">
                <a:solidFill>
                  <a:schemeClr val="tx1"/>
                </a:solidFill>
              </a:rPr>
              <a:t>生成</a:t>
            </a:r>
            <a:endParaRPr lang="zh-CN" altLang="en-US" b="1">
              <a:solidFill>
                <a:schemeClr val="tx1"/>
              </a:solidFill>
            </a:endParaRPr>
          </a:p>
        </p:txBody>
      </p:sp>
      <p:cxnSp>
        <p:nvCxnSpPr>
          <p:cNvPr id="52" name="直接箭头连接符 51"/>
          <p:cNvCxnSpPr>
            <a:stCxn id="48" idx="1"/>
            <a:endCxn id="40" idx="3"/>
          </p:cNvCxnSpPr>
          <p:nvPr/>
        </p:nvCxnSpPr>
        <p:spPr>
          <a:xfrm flipH="1">
            <a:off x="6062428" y="3892064"/>
            <a:ext cx="472129" cy="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49" idx="1"/>
            <a:endCxn id="48" idx="3"/>
          </p:cNvCxnSpPr>
          <p:nvPr/>
        </p:nvCxnSpPr>
        <p:spPr>
          <a:xfrm flipH="1">
            <a:off x="7435524" y="3892064"/>
            <a:ext cx="554861" cy="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667058" y="3358409"/>
            <a:ext cx="3649423" cy="307777"/>
          </a:xfrm>
          <a:prstGeom prst="rect">
            <a:avLst/>
          </a:prstGeom>
          <a:noFill/>
        </p:spPr>
        <p:txBody>
          <a:bodyPr wrap="square" rtlCol="0">
            <a:spAutoFit/>
          </a:bodyPr>
          <a:lstStyle/>
          <a:p>
            <a:pPr algn="ctr"/>
            <a:r>
              <a:rPr lang="en-US" altLang="zh-CN">
                <a:sym typeface="Wingdings 2" panose="05020102010507070707" pitchFamily="18" charset="2"/>
              </a:rPr>
              <a:t>Generate</a:t>
            </a:r>
            <a:r>
              <a:rPr lang="en-US" altLang="zh-CN">
                <a:solidFill>
                  <a:srgbClr val="C00000"/>
                </a:solidFill>
                <a:sym typeface="Wingdings 2" panose="05020102010507070707" pitchFamily="18" charset="2"/>
              </a:rPr>
              <a:t>All</a:t>
            </a:r>
            <a:endParaRPr lang="zh-CN" altLang="en-US">
              <a:solidFill>
                <a:srgbClr val="C00000"/>
              </a:solidFill>
            </a:endParaRPr>
          </a:p>
        </p:txBody>
      </p:sp>
      <p:sp>
        <p:nvSpPr>
          <p:cNvPr id="17" name="圆角矩形 16"/>
          <p:cNvSpPr/>
          <p:nvPr/>
        </p:nvSpPr>
        <p:spPr>
          <a:xfrm>
            <a:off x="2579263" y="2367990"/>
            <a:ext cx="441875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循环 </a:t>
            </a:r>
            <a:r>
              <a:rPr lang="en-US" altLang="zh-CN">
                <a:solidFill>
                  <a:schemeClr val="tx1"/>
                </a:solidFill>
              </a:rPr>
              <a:t>Generate</a:t>
            </a:r>
            <a:r>
              <a:rPr lang="en-US" altLang="zh-CN">
                <a:solidFill>
                  <a:srgbClr val="C00000"/>
                </a:solidFill>
              </a:rPr>
              <a:t>Tile</a:t>
            </a:r>
            <a:r>
              <a:rPr lang="en-US" altLang="zh-CN">
                <a:solidFill>
                  <a:schemeClr val="tx1"/>
                </a:solidFill>
              </a:rPr>
              <a:t>Standalone() </a:t>
            </a:r>
            <a:r>
              <a:rPr lang="zh-CN" altLang="en-US">
                <a:solidFill>
                  <a:schemeClr val="tx1"/>
                </a:solidFill>
              </a:rPr>
              <a:t>生成每一个地图瓦片</a:t>
            </a:r>
            <a:endParaRPr lang="zh-CN" altLang="en-US">
              <a:solidFill>
                <a:schemeClr val="tx1"/>
              </a:solidFill>
            </a:endParaRPr>
          </a:p>
        </p:txBody>
      </p:sp>
      <p:sp>
        <p:nvSpPr>
          <p:cNvPr id="18" name="圆角矩形 17"/>
          <p:cNvSpPr/>
          <p:nvPr/>
        </p:nvSpPr>
        <p:spPr>
          <a:xfrm>
            <a:off x="3335508" y="2801355"/>
            <a:ext cx="259625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Generate</a:t>
            </a:r>
            <a:r>
              <a:rPr lang="en-US" altLang="zh-CN">
                <a:solidFill>
                  <a:srgbClr val="C00000"/>
                </a:solidFill>
              </a:rPr>
              <a:t>Tile</a:t>
            </a:r>
            <a:r>
              <a:rPr lang="en-US" altLang="zh-CN">
                <a:solidFill>
                  <a:schemeClr val="tx1"/>
                </a:solidFill>
              </a:rPr>
              <a:t>() </a:t>
            </a:r>
            <a:r>
              <a:rPr lang="zh-CN" altLang="en-US">
                <a:solidFill>
                  <a:schemeClr val="tx1"/>
                </a:solidFill>
              </a:rPr>
              <a:t>生成地图瓦片</a:t>
            </a:r>
            <a:endParaRPr lang="zh-CN" altLang="en-US">
              <a:solidFill>
                <a:schemeClr val="tx1"/>
              </a:solidFill>
            </a:endParaRPr>
          </a:p>
        </p:txBody>
      </p:sp>
      <p:sp>
        <p:nvSpPr>
          <p:cNvPr id="19" name="圆角矩形 18"/>
          <p:cNvSpPr/>
          <p:nvPr/>
        </p:nvSpPr>
        <p:spPr>
          <a:xfrm>
            <a:off x="3731009" y="1893412"/>
            <a:ext cx="1641978"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C00000"/>
                </a:solidFill>
              </a:rPr>
              <a:t>Load</a:t>
            </a:r>
            <a:r>
              <a:rPr lang="en-US" altLang="zh-CN">
                <a:solidFill>
                  <a:schemeClr val="tx1"/>
                </a:solidFill>
              </a:rPr>
              <a:t>Map()</a:t>
            </a:r>
            <a:endParaRPr lang="en-US" altLang="zh-CN">
              <a:solidFill>
                <a:schemeClr val="tx1"/>
              </a:solidFill>
            </a:endParaRPr>
          </a:p>
        </p:txBody>
      </p:sp>
      <p:sp>
        <p:nvSpPr>
          <p:cNvPr id="20" name="圆角矩形 19"/>
          <p:cNvSpPr/>
          <p:nvPr/>
        </p:nvSpPr>
        <p:spPr>
          <a:xfrm>
            <a:off x="2979593" y="1111626"/>
            <a:ext cx="1473916"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ImportXODR()</a:t>
            </a:r>
            <a:endParaRPr lang="en-US" altLang="zh-CN">
              <a:solidFill>
                <a:schemeClr val="tx1"/>
              </a:solidFill>
            </a:endParaRPr>
          </a:p>
        </p:txBody>
      </p:sp>
      <p:sp>
        <p:nvSpPr>
          <p:cNvPr id="21" name="圆角矩形 20"/>
          <p:cNvSpPr/>
          <p:nvPr/>
        </p:nvSpPr>
        <p:spPr>
          <a:xfrm>
            <a:off x="2979595" y="156193"/>
            <a:ext cx="363414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UOpenDriveToMap::</a:t>
            </a:r>
            <a:r>
              <a:rPr lang="en-US" altLang="zh-CN">
                <a:solidFill>
                  <a:srgbClr val="C00000"/>
                </a:solidFill>
              </a:rPr>
              <a:t>Create</a:t>
            </a:r>
            <a:r>
              <a:rPr lang="en-US" altLang="zh-CN">
                <a:solidFill>
                  <a:schemeClr val="tx1"/>
                </a:solidFill>
              </a:rPr>
              <a:t>Map()</a:t>
            </a:r>
            <a:endParaRPr lang="en-US" altLang="zh-CN">
              <a:solidFill>
                <a:schemeClr val="tx1"/>
              </a:solidFill>
            </a:endParaRPr>
          </a:p>
        </p:txBody>
      </p:sp>
      <p:sp>
        <p:nvSpPr>
          <p:cNvPr id="22" name="圆角矩形 21"/>
          <p:cNvSpPr/>
          <p:nvPr/>
        </p:nvSpPr>
        <p:spPr>
          <a:xfrm>
            <a:off x="247822" y="4651509"/>
            <a:ext cx="16530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a:solidFill>
                  <a:schemeClr val="tx1"/>
                </a:solidFill>
              </a:rPr>
              <a:t>生成有序分块网格</a:t>
            </a:r>
            <a:endParaRPr lang="zh-CN" altLang="en-US" sz="1050">
              <a:solidFill>
                <a:schemeClr val="tx1"/>
              </a:solidFill>
            </a:endParaRPr>
          </a:p>
        </p:txBody>
      </p:sp>
      <p:sp>
        <p:nvSpPr>
          <p:cNvPr id="24" name="圆角矩形 23"/>
          <p:cNvSpPr/>
          <p:nvPr/>
        </p:nvSpPr>
        <p:spPr>
          <a:xfrm>
            <a:off x="1600916" y="4292870"/>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GenerateLaneMarks</a:t>
            </a:r>
            <a:endParaRPr lang="zh-CN" altLang="en-US" sz="1050">
              <a:solidFill>
                <a:schemeClr val="tx1"/>
              </a:solidFill>
            </a:endParaRPr>
          </a:p>
        </p:txBody>
      </p:sp>
      <p:sp>
        <p:nvSpPr>
          <p:cNvPr id="25" name="圆角矩形 24"/>
          <p:cNvSpPr/>
          <p:nvPr/>
        </p:nvSpPr>
        <p:spPr>
          <a:xfrm>
            <a:off x="4921519" y="1111626"/>
            <a:ext cx="1420846"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ImportOSM()</a:t>
            </a:r>
            <a:endParaRPr lang="en-US" altLang="zh-CN">
              <a:solidFill>
                <a:schemeClr val="tx1"/>
              </a:solidFill>
            </a:endParaRPr>
          </a:p>
        </p:txBody>
      </p:sp>
      <p:sp>
        <p:nvSpPr>
          <p:cNvPr id="26" name="圆角矩形 25"/>
          <p:cNvSpPr/>
          <p:nvPr/>
        </p:nvSpPr>
        <p:spPr>
          <a:xfrm>
            <a:off x="2607591" y="592217"/>
            <a:ext cx="4207822" cy="299420"/>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如果</a:t>
            </a:r>
            <a:r>
              <a:rPr lang="en-US" altLang="zh-CN">
                <a:solidFill>
                  <a:schemeClr val="tx1"/>
                </a:solidFill>
              </a:rPr>
              <a:t>URL</a:t>
            </a:r>
            <a:r>
              <a:rPr lang="zh-CN" altLang="en-US">
                <a:solidFill>
                  <a:schemeClr val="tx1"/>
                </a:solidFill>
              </a:rPr>
              <a:t>为空，</a:t>
            </a:r>
            <a:r>
              <a:rPr lang="en-US" altLang="zh-CN">
                <a:solidFill>
                  <a:schemeClr val="tx1"/>
                </a:solidFill>
              </a:rPr>
              <a:t>FileDownloader-&gt;StartDownload()</a:t>
            </a:r>
            <a:endParaRPr lang="en-US" altLang="zh-CN">
              <a:solidFill>
                <a:schemeClr val="tx1"/>
              </a:solidFill>
            </a:endParaRPr>
          </a:p>
        </p:txBody>
      </p:sp>
      <p:sp>
        <p:nvSpPr>
          <p:cNvPr id="29" name="圆角矩形 28"/>
          <p:cNvSpPr/>
          <p:nvPr/>
        </p:nvSpPr>
        <p:spPr>
          <a:xfrm>
            <a:off x="2550250" y="116784"/>
            <a:ext cx="4403439" cy="1408988"/>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cxnSp>
        <p:nvCxnSpPr>
          <p:cNvPr id="3" name="直接箭头连接符 2"/>
          <p:cNvCxnSpPr>
            <a:stCxn id="29" idx="2"/>
            <a:endCxn id="27" idx="0"/>
          </p:cNvCxnSpPr>
          <p:nvPr/>
        </p:nvCxnSpPr>
        <p:spPr>
          <a:xfrm flipH="1">
            <a:off x="4750226" y="1525774"/>
            <a:ext cx="1742" cy="2608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stCxn id="18" idx="2"/>
            <a:endCxn id="28" idx="0"/>
          </p:cNvCxnSpPr>
          <p:nvPr/>
        </p:nvCxnSpPr>
        <p:spPr>
          <a:xfrm>
            <a:off x="4633638" y="3080949"/>
            <a:ext cx="1635" cy="2356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2" name="圆角矩形 31"/>
          <p:cNvSpPr/>
          <p:nvPr/>
        </p:nvSpPr>
        <p:spPr>
          <a:xfrm>
            <a:off x="1543816" y="2297911"/>
            <a:ext cx="101625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地图瓦片</a:t>
            </a:r>
            <a:endParaRPr lang="zh-CN" altLang="en-US" b="1" dirty="0">
              <a:solidFill>
                <a:schemeClr val="tx1"/>
              </a:solidFill>
            </a:endParaRPr>
          </a:p>
        </p:txBody>
      </p:sp>
      <p:sp>
        <p:nvSpPr>
          <p:cNvPr id="33" name="圆角矩形 32"/>
          <p:cNvSpPr/>
          <p:nvPr/>
        </p:nvSpPr>
        <p:spPr>
          <a:xfrm>
            <a:off x="1563007" y="612045"/>
            <a:ext cx="101625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地图文件</a:t>
            </a:r>
            <a:endParaRPr lang="zh-CN" altLang="en-US" b="1">
              <a:solidFill>
                <a:schemeClr val="tx1"/>
              </a:solidFill>
            </a:endParaRPr>
          </a:p>
        </p:txBody>
      </p:sp>
      <p:sp>
        <p:nvSpPr>
          <p:cNvPr id="34" name="圆角矩形 33"/>
          <p:cNvSpPr/>
          <p:nvPr/>
        </p:nvSpPr>
        <p:spPr>
          <a:xfrm>
            <a:off x="3094267" y="4316977"/>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GenerateSpawnPoints</a:t>
            </a:r>
            <a:endParaRPr lang="zh-CN" altLang="en-US" sz="1050">
              <a:solidFill>
                <a:schemeClr val="tx1"/>
              </a:solidFill>
            </a:endParaRPr>
          </a:p>
        </p:txBody>
      </p:sp>
      <p:sp>
        <p:nvSpPr>
          <p:cNvPr id="35" name="圆角矩形 34"/>
          <p:cNvSpPr/>
          <p:nvPr/>
        </p:nvSpPr>
        <p:spPr>
          <a:xfrm>
            <a:off x="4718316" y="4292870"/>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CreateTerrain</a:t>
            </a:r>
            <a:endParaRPr lang="zh-CN" altLang="en-US" sz="1050">
              <a:solidFill>
                <a:schemeClr val="tx1"/>
              </a:solidFill>
            </a:endParaRPr>
          </a:p>
        </p:txBody>
      </p:sp>
      <p:sp>
        <p:nvSpPr>
          <p:cNvPr id="36" name="圆角矩形 35"/>
          <p:cNvSpPr/>
          <p:nvPr/>
        </p:nvSpPr>
        <p:spPr>
          <a:xfrm>
            <a:off x="6071412" y="4288291"/>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GenerateTreePositions</a:t>
            </a:r>
            <a:endParaRPr lang="zh-CN" altLang="en-US" sz="1050">
              <a:solidFill>
                <a:schemeClr val="tx1"/>
              </a:solidFill>
            </a:endParaRPr>
          </a:p>
        </p:txBody>
      </p:sp>
      <p:sp>
        <p:nvSpPr>
          <p:cNvPr id="41" name="圆角矩形 40"/>
          <p:cNvSpPr/>
          <p:nvPr/>
        </p:nvSpPr>
        <p:spPr>
          <a:xfrm>
            <a:off x="247822" y="4280973"/>
            <a:ext cx="155629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GenerateRoadMesh</a:t>
            </a:r>
            <a:endParaRPr lang="zh-CN" altLang="en-US" sz="1050">
              <a:solidFill>
                <a:schemeClr val="tx1"/>
              </a:solidFill>
            </a:endParaRPr>
          </a:p>
        </p:txBody>
      </p:sp>
      <p:sp>
        <p:nvSpPr>
          <p:cNvPr id="43" name="圆角矩形 42"/>
          <p:cNvSpPr/>
          <p:nvPr/>
        </p:nvSpPr>
        <p:spPr>
          <a:xfrm>
            <a:off x="3268508" y="4820800"/>
            <a:ext cx="16530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LibCarla</a:t>
            </a:r>
            <a:endParaRPr lang="zh-CN" altLang="en-US" sz="1050">
              <a:solidFill>
                <a:schemeClr val="tx1"/>
              </a:solidFill>
            </a:endParaRPr>
          </a:p>
        </p:txBody>
      </p:sp>
      <p:sp>
        <p:nvSpPr>
          <p:cNvPr id="44" name="圆角矩形 43"/>
          <p:cNvSpPr/>
          <p:nvPr/>
        </p:nvSpPr>
        <p:spPr>
          <a:xfrm>
            <a:off x="7435522" y="4302634"/>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GenerationFinished</a:t>
            </a:r>
            <a:endParaRPr lang="zh-CN" altLang="en-US" sz="1050">
              <a:solidFill>
                <a:schemeClr val="tx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0" name="圆角矩形 49"/>
          <p:cNvSpPr/>
          <p:nvPr/>
        </p:nvSpPr>
        <p:spPr>
          <a:xfrm>
            <a:off x="1274846" y="1535658"/>
            <a:ext cx="1388962"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endParaRPr lang="en-US" altLang="zh-CN" b="1" dirty="0">
              <a:solidFill>
                <a:schemeClr val="tx1"/>
              </a:solidFill>
            </a:endParaRPr>
          </a:p>
          <a:p>
            <a:pPr algn="ctr"/>
            <a:r>
              <a:rPr lang="zh-CN" altLang="en-US" b="1" dirty="0">
                <a:solidFill>
                  <a:schemeClr val="tx1"/>
                </a:solidFill>
              </a:rPr>
              <a:t>主服务器</a:t>
            </a:r>
            <a:endParaRPr lang="zh-CN" altLang="en-US" b="1" dirty="0">
              <a:solidFill>
                <a:schemeClr val="tx1"/>
              </a:solidFill>
            </a:endParaRPr>
          </a:p>
        </p:txBody>
      </p:sp>
      <p:sp>
        <p:nvSpPr>
          <p:cNvPr id="54" name="圆角矩形 53"/>
          <p:cNvSpPr/>
          <p:nvPr/>
        </p:nvSpPr>
        <p:spPr>
          <a:xfrm>
            <a:off x="1449718" y="2490572"/>
            <a:ext cx="1048492" cy="434047"/>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客户端 </a:t>
            </a:r>
            <a:r>
              <a:rPr lang="en-US" altLang="zh-CN" b="1" dirty="0">
                <a:solidFill>
                  <a:schemeClr val="tx1"/>
                </a:solidFill>
              </a:rPr>
              <a:t>1</a:t>
            </a:r>
            <a:endParaRPr lang="zh-CN" altLang="en-US" b="1" dirty="0">
              <a:solidFill>
                <a:schemeClr val="tx1"/>
              </a:solidFill>
            </a:endParaRPr>
          </a:p>
        </p:txBody>
      </p:sp>
      <p:cxnSp>
        <p:nvCxnSpPr>
          <p:cNvPr id="4" name="直接箭头连接符 3"/>
          <p:cNvCxnSpPr>
            <a:stCxn id="50" idx="2"/>
            <a:endCxn id="54" idx="0"/>
          </p:cNvCxnSpPr>
          <p:nvPr/>
        </p:nvCxnSpPr>
        <p:spPr>
          <a:xfrm>
            <a:off x="1969329" y="2102817"/>
            <a:ext cx="4637" cy="3877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圆角矩形 59"/>
          <p:cNvSpPr/>
          <p:nvPr/>
        </p:nvSpPr>
        <p:spPr>
          <a:xfrm>
            <a:off x="424323" y="3614762"/>
            <a:ext cx="1287518" cy="4340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传感器</a:t>
            </a:r>
            <a:r>
              <a:rPr lang="en-US" altLang="zh-CN" b="1" dirty="0">
                <a:solidFill>
                  <a:schemeClr val="tx1"/>
                </a:solidFill>
              </a:rPr>
              <a:t> 1</a:t>
            </a:r>
            <a:endParaRPr lang="zh-CN" altLang="en-US" b="1" dirty="0">
              <a:solidFill>
                <a:schemeClr val="tx1"/>
              </a:solidFill>
            </a:endParaRPr>
          </a:p>
        </p:txBody>
      </p:sp>
      <p:sp>
        <p:nvSpPr>
          <p:cNvPr id="16" name="圆角矩形 59"/>
          <p:cNvSpPr/>
          <p:nvPr/>
        </p:nvSpPr>
        <p:spPr>
          <a:xfrm>
            <a:off x="2232412" y="3614762"/>
            <a:ext cx="1287518" cy="4340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传感器</a:t>
            </a:r>
            <a:r>
              <a:rPr lang="en-US" altLang="zh-CN" b="1" dirty="0">
                <a:solidFill>
                  <a:schemeClr val="tx1"/>
                </a:solidFill>
              </a:rPr>
              <a:t> 2</a:t>
            </a:r>
            <a:endParaRPr lang="zh-CN" altLang="en-US" b="1" dirty="0">
              <a:solidFill>
                <a:schemeClr val="tx1"/>
              </a:solidFill>
            </a:endParaRPr>
          </a:p>
        </p:txBody>
      </p:sp>
      <p:cxnSp>
        <p:nvCxnSpPr>
          <p:cNvPr id="18" name="直接箭头连接符 17"/>
          <p:cNvCxnSpPr>
            <a:stCxn id="54" idx="2"/>
            <a:endCxn id="15" idx="0"/>
          </p:cNvCxnSpPr>
          <p:nvPr/>
        </p:nvCxnSpPr>
        <p:spPr>
          <a:xfrm flipH="1">
            <a:off x="1068082" y="2924619"/>
            <a:ext cx="905882" cy="6901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54" idx="2"/>
            <a:endCxn id="16" idx="0"/>
          </p:cNvCxnSpPr>
          <p:nvPr/>
        </p:nvCxnSpPr>
        <p:spPr>
          <a:xfrm>
            <a:off x="1973966" y="2924619"/>
            <a:ext cx="902207" cy="6901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圆角矩形 59"/>
          <p:cNvSpPr/>
          <p:nvPr/>
        </p:nvSpPr>
        <p:spPr>
          <a:xfrm>
            <a:off x="3281398" y="1544670"/>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endParaRPr lang="en-US" altLang="zh-CN" b="1" dirty="0">
              <a:solidFill>
                <a:schemeClr val="tx1"/>
              </a:solidFill>
            </a:endParaRPr>
          </a:p>
          <a:p>
            <a:pPr algn="ctr"/>
            <a:r>
              <a:rPr lang="zh-CN" altLang="en-US" b="1" dirty="0">
                <a:solidFill>
                  <a:schemeClr val="tx1"/>
                </a:solidFill>
              </a:rPr>
              <a:t>服务器</a:t>
            </a:r>
            <a:endParaRPr lang="zh-CN" altLang="en-US" b="1" dirty="0">
              <a:solidFill>
                <a:schemeClr val="tx1"/>
              </a:solidFill>
            </a:endParaRPr>
          </a:p>
        </p:txBody>
      </p:sp>
      <p:sp>
        <p:nvSpPr>
          <p:cNvPr id="25" name="圆角矩形 59"/>
          <p:cNvSpPr/>
          <p:nvPr/>
        </p:nvSpPr>
        <p:spPr>
          <a:xfrm>
            <a:off x="5031526" y="1068251"/>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endParaRPr lang="en-US" altLang="zh-CN" b="1" dirty="0">
              <a:solidFill>
                <a:schemeClr val="tx1"/>
              </a:solidFill>
            </a:endParaRPr>
          </a:p>
          <a:p>
            <a:pPr algn="ctr"/>
            <a:r>
              <a:rPr lang="zh-CN" altLang="en-US" b="1" dirty="0">
                <a:solidFill>
                  <a:schemeClr val="tx1"/>
                </a:solidFill>
              </a:rPr>
              <a:t>客户端</a:t>
            </a:r>
            <a:endParaRPr lang="zh-CN" altLang="en-US" b="1" dirty="0">
              <a:solidFill>
                <a:schemeClr val="tx1"/>
              </a:solidFill>
            </a:endParaRPr>
          </a:p>
        </p:txBody>
      </p:sp>
      <p:sp>
        <p:nvSpPr>
          <p:cNvPr id="27" name="圆角矩形 59"/>
          <p:cNvSpPr/>
          <p:nvPr/>
        </p:nvSpPr>
        <p:spPr>
          <a:xfrm>
            <a:off x="5031526" y="2110905"/>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endParaRPr lang="en-US" altLang="zh-CN" b="1" dirty="0">
              <a:solidFill>
                <a:schemeClr val="tx1"/>
              </a:solidFill>
            </a:endParaRPr>
          </a:p>
          <a:p>
            <a:pPr algn="ctr"/>
            <a:r>
              <a:rPr lang="zh-CN" altLang="en-US" b="1" dirty="0">
                <a:solidFill>
                  <a:schemeClr val="tx1"/>
                </a:solidFill>
              </a:rPr>
              <a:t>客户端</a:t>
            </a:r>
            <a:endParaRPr lang="zh-CN" altLang="en-US" b="1" dirty="0">
              <a:solidFill>
                <a:schemeClr val="tx1"/>
              </a:solidFill>
            </a:endParaRPr>
          </a:p>
        </p:txBody>
      </p:sp>
      <p:cxnSp>
        <p:nvCxnSpPr>
          <p:cNvPr id="30" name="直接箭头连接符 29"/>
          <p:cNvCxnSpPr>
            <a:stCxn id="50" idx="3"/>
            <a:endCxn id="24" idx="1"/>
          </p:cNvCxnSpPr>
          <p:nvPr/>
        </p:nvCxnSpPr>
        <p:spPr>
          <a:xfrm>
            <a:off x="2663808" y="1819238"/>
            <a:ext cx="617590" cy="90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5" idx="1"/>
          </p:cNvCxnSpPr>
          <p:nvPr/>
        </p:nvCxnSpPr>
        <p:spPr>
          <a:xfrm flipH="1">
            <a:off x="4445000" y="1351830"/>
            <a:ext cx="586526" cy="2323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27" idx="1"/>
          </p:cNvCxnSpPr>
          <p:nvPr/>
        </p:nvCxnSpPr>
        <p:spPr>
          <a:xfrm flipH="1" flipV="1">
            <a:off x="4445000" y="2060107"/>
            <a:ext cx="586526" cy="33437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3" name="圆角矩形 49"/>
          <p:cNvSpPr/>
          <p:nvPr/>
        </p:nvSpPr>
        <p:spPr>
          <a:xfrm>
            <a:off x="6589270" y="1068253"/>
            <a:ext cx="1168845"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endParaRPr lang="en-US" altLang="zh-CN" b="1" dirty="0">
              <a:solidFill>
                <a:schemeClr val="tx1"/>
              </a:solidFill>
            </a:endParaRPr>
          </a:p>
          <a:p>
            <a:pPr algn="ctr"/>
            <a:r>
              <a:rPr lang="zh-CN" altLang="en-US" b="1" dirty="0">
                <a:solidFill>
                  <a:schemeClr val="tx1"/>
                </a:solidFill>
              </a:rPr>
              <a:t>辅助服务器</a:t>
            </a:r>
            <a:endParaRPr lang="zh-CN" altLang="en-US" b="1" dirty="0">
              <a:solidFill>
                <a:schemeClr val="tx1"/>
              </a:solidFill>
            </a:endParaRPr>
          </a:p>
        </p:txBody>
      </p:sp>
      <p:sp>
        <p:nvSpPr>
          <p:cNvPr id="45" name="圆角矩形 49"/>
          <p:cNvSpPr/>
          <p:nvPr/>
        </p:nvSpPr>
        <p:spPr>
          <a:xfrm>
            <a:off x="6589270" y="2102817"/>
            <a:ext cx="1168845"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endParaRPr lang="en-US" altLang="zh-CN" b="1" dirty="0">
              <a:solidFill>
                <a:schemeClr val="tx1"/>
              </a:solidFill>
            </a:endParaRPr>
          </a:p>
          <a:p>
            <a:pPr algn="ctr"/>
            <a:r>
              <a:rPr lang="zh-CN" altLang="en-US" b="1" dirty="0">
                <a:solidFill>
                  <a:schemeClr val="tx1"/>
                </a:solidFill>
              </a:rPr>
              <a:t>辅助服务器</a:t>
            </a:r>
            <a:endParaRPr lang="zh-CN" altLang="en-US" b="1" dirty="0">
              <a:solidFill>
                <a:schemeClr val="tx1"/>
              </a:solidFill>
            </a:endParaRPr>
          </a:p>
        </p:txBody>
      </p:sp>
      <p:cxnSp>
        <p:nvCxnSpPr>
          <p:cNvPr id="47" name="直接箭头连接符 46"/>
          <p:cNvCxnSpPr>
            <a:stCxn id="43" idx="1"/>
            <a:endCxn id="25" idx="3"/>
          </p:cNvCxnSpPr>
          <p:nvPr/>
        </p:nvCxnSpPr>
        <p:spPr>
          <a:xfrm flipH="1" flipV="1">
            <a:off x="6163562" y="1351832"/>
            <a:ext cx="425706"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45" idx="1"/>
            <a:endCxn id="27" idx="3"/>
          </p:cNvCxnSpPr>
          <p:nvPr/>
        </p:nvCxnSpPr>
        <p:spPr>
          <a:xfrm flipH="1">
            <a:off x="6163562" y="2386397"/>
            <a:ext cx="425706" cy="80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2" name="圆角矩形 59"/>
          <p:cNvSpPr/>
          <p:nvPr/>
        </p:nvSpPr>
        <p:spPr>
          <a:xfrm>
            <a:off x="6717733" y="140391"/>
            <a:ext cx="902269"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流</a:t>
            </a:r>
            <a:endParaRPr lang="en-US" altLang="zh-CN" b="1" dirty="0">
              <a:solidFill>
                <a:schemeClr val="tx1"/>
              </a:solidFill>
            </a:endParaRPr>
          </a:p>
          <a:p>
            <a:pPr algn="ctr"/>
            <a:r>
              <a:rPr lang="zh-CN" altLang="en-US" b="1" dirty="0">
                <a:solidFill>
                  <a:schemeClr val="tx1"/>
                </a:solidFill>
              </a:rPr>
              <a:t>服务器</a:t>
            </a:r>
            <a:endParaRPr lang="zh-CN" altLang="en-US" b="1" dirty="0">
              <a:solidFill>
                <a:schemeClr val="tx1"/>
              </a:solidFill>
            </a:endParaRPr>
          </a:p>
        </p:txBody>
      </p:sp>
      <p:sp>
        <p:nvSpPr>
          <p:cNvPr id="55" name="圆角矩形 59"/>
          <p:cNvSpPr/>
          <p:nvPr/>
        </p:nvSpPr>
        <p:spPr>
          <a:xfrm>
            <a:off x="6717731" y="3047602"/>
            <a:ext cx="949894"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流</a:t>
            </a:r>
            <a:endParaRPr lang="en-US" altLang="zh-CN" b="1" dirty="0">
              <a:solidFill>
                <a:schemeClr val="tx1"/>
              </a:solidFill>
            </a:endParaRPr>
          </a:p>
          <a:p>
            <a:pPr algn="ctr"/>
            <a:r>
              <a:rPr lang="zh-CN" altLang="en-US" b="1" dirty="0">
                <a:solidFill>
                  <a:schemeClr val="tx1"/>
                </a:solidFill>
              </a:rPr>
              <a:t>服务器</a:t>
            </a:r>
            <a:endParaRPr lang="zh-CN" altLang="en-US" b="1" dirty="0">
              <a:solidFill>
                <a:schemeClr val="tx1"/>
              </a:solidFill>
            </a:endParaRPr>
          </a:p>
        </p:txBody>
      </p:sp>
      <p:cxnSp>
        <p:nvCxnSpPr>
          <p:cNvPr id="59" name="直接箭头连接符 58"/>
          <p:cNvCxnSpPr>
            <a:stCxn id="43" idx="0"/>
            <a:endCxn id="52" idx="2"/>
          </p:cNvCxnSpPr>
          <p:nvPr/>
        </p:nvCxnSpPr>
        <p:spPr>
          <a:xfrm flipH="1" flipV="1">
            <a:off x="7168868" y="707549"/>
            <a:ext cx="4825" cy="3607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stCxn id="45" idx="2"/>
            <a:endCxn id="55" idx="0"/>
          </p:cNvCxnSpPr>
          <p:nvPr/>
        </p:nvCxnSpPr>
        <p:spPr>
          <a:xfrm>
            <a:off x="7173693" y="2669974"/>
            <a:ext cx="18987" cy="3776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7" name="平行四边形 66"/>
          <p:cNvSpPr/>
          <p:nvPr/>
        </p:nvSpPr>
        <p:spPr>
          <a:xfrm>
            <a:off x="39518" y="1584609"/>
            <a:ext cx="896610"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rPr>
              <a:t>无</a:t>
            </a:r>
            <a:r>
              <a:rPr lang="en-US" altLang="zh-CN" b="1" dirty="0">
                <a:solidFill>
                  <a:schemeClr val="bg1">
                    <a:lumMod val="50000"/>
                  </a:schemeClr>
                </a:solidFill>
              </a:rPr>
              <a:t>GPU</a:t>
            </a:r>
            <a:endParaRPr lang="zh-CN" altLang="en-US" b="1" dirty="0">
              <a:solidFill>
                <a:schemeClr val="bg1">
                  <a:lumMod val="50000"/>
                </a:schemeClr>
              </a:solidFill>
            </a:endParaRPr>
          </a:p>
        </p:txBody>
      </p:sp>
      <p:sp>
        <p:nvSpPr>
          <p:cNvPr id="71" name="平行四边形 70"/>
          <p:cNvSpPr/>
          <p:nvPr/>
        </p:nvSpPr>
        <p:spPr>
          <a:xfrm>
            <a:off x="8292167" y="2150174"/>
            <a:ext cx="806251"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GPU 1</a:t>
            </a:r>
            <a:endParaRPr lang="zh-CN" altLang="en-US" b="1" dirty="0">
              <a:solidFill>
                <a:schemeClr val="bg1">
                  <a:lumMod val="50000"/>
                </a:schemeClr>
              </a:solidFill>
            </a:endParaRPr>
          </a:p>
        </p:txBody>
      </p:sp>
      <p:sp>
        <p:nvSpPr>
          <p:cNvPr id="74" name="平行四边形 73"/>
          <p:cNvSpPr/>
          <p:nvPr/>
        </p:nvSpPr>
        <p:spPr>
          <a:xfrm>
            <a:off x="8232484" y="1113415"/>
            <a:ext cx="844223"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GPU 0</a:t>
            </a:r>
            <a:endParaRPr lang="zh-CN" altLang="en-US" b="1" dirty="0">
              <a:solidFill>
                <a:schemeClr val="bg1">
                  <a:lumMod val="50000"/>
                </a:schemeClr>
              </a:solidFill>
            </a:endParaRPr>
          </a:p>
        </p:txBody>
      </p:sp>
      <p:cxnSp>
        <p:nvCxnSpPr>
          <p:cNvPr id="91" name="连接符: 肘形 90"/>
          <p:cNvCxnSpPr>
            <a:stCxn id="52" idx="3"/>
            <a:endCxn id="16" idx="3"/>
          </p:cNvCxnSpPr>
          <p:nvPr/>
        </p:nvCxnSpPr>
        <p:spPr>
          <a:xfrm flipH="1">
            <a:off x="3519930" y="423970"/>
            <a:ext cx="4100070" cy="3407814"/>
          </a:xfrm>
          <a:prstGeom prst="bentConnector3">
            <a:avLst>
              <a:gd name="adj1" fmla="val -8480"/>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4" name="连接符: 肘形 93"/>
          <p:cNvCxnSpPr>
            <a:stCxn id="55" idx="2"/>
            <a:endCxn id="15" idx="2"/>
          </p:cNvCxnSpPr>
          <p:nvPr/>
        </p:nvCxnSpPr>
        <p:spPr>
          <a:xfrm rot="5400000">
            <a:off x="3913359" y="769485"/>
            <a:ext cx="434047" cy="6124596"/>
          </a:xfrm>
          <a:prstGeom prst="bentConnector3">
            <a:avLst>
              <a:gd name="adj1" fmla="val 152667"/>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8" name="直接连接符 97"/>
          <p:cNvCxnSpPr>
            <a:stCxn id="67" idx="2"/>
            <a:endCxn id="50" idx="1"/>
          </p:cNvCxnSpPr>
          <p:nvPr/>
        </p:nvCxnSpPr>
        <p:spPr>
          <a:xfrm flipV="1">
            <a:off x="876693" y="1819238"/>
            <a:ext cx="398155" cy="3121"/>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99" name="直接连接符 98"/>
          <p:cNvCxnSpPr>
            <a:stCxn id="43" idx="3"/>
            <a:endCxn id="74" idx="5"/>
          </p:cNvCxnSpPr>
          <p:nvPr/>
        </p:nvCxnSpPr>
        <p:spPr>
          <a:xfrm flipV="1">
            <a:off x="7758113" y="1351163"/>
            <a:ext cx="533806" cy="668"/>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45" idx="3"/>
            <a:endCxn id="71" idx="5"/>
          </p:cNvCxnSpPr>
          <p:nvPr/>
        </p:nvCxnSpPr>
        <p:spPr>
          <a:xfrm>
            <a:off x="7758115" y="2386397"/>
            <a:ext cx="593489" cy="1527"/>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2" name="圆角矩形 31"/>
          <p:cNvSpPr/>
          <p:nvPr/>
        </p:nvSpPr>
        <p:spPr>
          <a:xfrm>
            <a:off x="2609934" y="1408864"/>
            <a:ext cx="74714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场景</a:t>
            </a:r>
            <a:endParaRPr lang="en-US" altLang="zh-CN" b="1" dirty="0">
              <a:solidFill>
                <a:schemeClr val="tx1"/>
              </a:solidFill>
            </a:endParaRPr>
          </a:p>
          <a:p>
            <a:pPr algn="ctr"/>
            <a:r>
              <a:rPr lang="zh-CN" altLang="en-US" b="1" dirty="0">
                <a:solidFill>
                  <a:schemeClr val="tx1"/>
                </a:solidFill>
              </a:rPr>
              <a:t>数据</a:t>
            </a:r>
            <a:endParaRPr lang="zh-CN" altLang="en-US" b="1" dirty="0">
              <a:solidFill>
                <a:schemeClr val="tx1"/>
              </a:solidFill>
            </a:endParaRPr>
          </a:p>
        </p:txBody>
      </p:sp>
      <p:sp>
        <p:nvSpPr>
          <p:cNvPr id="3" name="圆角矩形 31"/>
          <p:cNvSpPr/>
          <p:nvPr/>
        </p:nvSpPr>
        <p:spPr>
          <a:xfrm>
            <a:off x="2599029" y="1870582"/>
            <a:ext cx="74714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2002</a:t>
            </a:r>
            <a:endParaRPr lang="zh-CN" altLang="en-US" dirty="0">
              <a:solidFill>
                <a:schemeClr val="tx1"/>
              </a:solidFill>
            </a:endParaRPr>
          </a:p>
        </p:txBody>
      </p:sp>
      <p:sp>
        <p:nvSpPr>
          <p:cNvPr id="34" name="圆角矩形 31"/>
          <p:cNvSpPr/>
          <p:nvPr/>
        </p:nvSpPr>
        <p:spPr>
          <a:xfrm>
            <a:off x="-131836" y="2093897"/>
            <a:ext cx="1029360"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65000"/>
                  </a:schemeClr>
                </a:solidFill>
              </a:rPr>
              <a:t>-</a:t>
            </a:r>
            <a:r>
              <a:rPr lang="en-US" altLang="zh-CN" b="1" dirty="0" err="1">
                <a:solidFill>
                  <a:schemeClr val="bg1">
                    <a:lumMod val="65000"/>
                  </a:schemeClr>
                </a:solidFill>
              </a:rPr>
              <a:t>nullrhi</a:t>
            </a:r>
            <a:endParaRPr lang="zh-CN" altLang="en-US" b="1" dirty="0">
              <a:solidFill>
                <a:schemeClr val="bg1">
                  <a:lumMod val="65000"/>
                </a:schemeClr>
              </a:solidFill>
            </a:endParaRPr>
          </a:p>
        </p:txBody>
      </p:sp>
      <p:sp>
        <p:nvSpPr>
          <p:cNvPr id="35" name="圆角矩形 31"/>
          <p:cNvSpPr/>
          <p:nvPr/>
        </p:nvSpPr>
        <p:spPr>
          <a:xfrm>
            <a:off x="1858328" y="2156898"/>
            <a:ext cx="84744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连接</a:t>
            </a:r>
            <a:endParaRPr lang="zh-CN" altLang="en-US" b="1" dirty="0">
              <a:solidFill>
                <a:schemeClr val="tx1"/>
              </a:solidFill>
            </a:endParaRPr>
          </a:p>
        </p:txBody>
      </p:sp>
      <p:sp>
        <p:nvSpPr>
          <p:cNvPr id="37" name="圆角矩形 31"/>
          <p:cNvSpPr/>
          <p:nvPr/>
        </p:nvSpPr>
        <p:spPr>
          <a:xfrm>
            <a:off x="4040501" y="3904337"/>
            <a:ext cx="262731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传感器数据（对用户透明）</a:t>
            </a:r>
            <a:endParaRPr lang="zh-CN" altLang="en-US" b="1" dirty="0">
              <a:solidFill>
                <a:schemeClr val="tx1"/>
              </a:solidFill>
            </a:endParaRPr>
          </a:p>
        </p:txBody>
      </p:sp>
      <p:sp>
        <p:nvSpPr>
          <p:cNvPr id="38" name="圆角矩形 31"/>
          <p:cNvSpPr/>
          <p:nvPr/>
        </p:nvSpPr>
        <p:spPr>
          <a:xfrm>
            <a:off x="1467954" y="1219313"/>
            <a:ext cx="1029360"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物理数据</a:t>
            </a:r>
            <a:endParaRPr lang="zh-CN" altLang="en-US" b="1" dirty="0">
              <a:solidFill>
                <a:schemeClr val="tx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6" name="矩形 25"/>
          <p:cNvSpPr/>
          <p:nvPr/>
        </p:nvSpPr>
        <p:spPr>
          <a:xfrm>
            <a:off x="1104900" y="104776"/>
            <a:ext cx="6819900" cy="4955774"/>
          </a:xfrm>
          <a:prstGeom prst="rect">
            <a:avLst/>
          </a:prstGeom>
          <a:solidFill>
            <a:schemeClr val="bg1"/>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2" name="矩形 1"/>
          <p:cNvSpPr/>
          <p:nvPr/>
        </p:nvSpPr>
        <p:spPr>
          <a:xfrm>
            <a:off x="166687" y="2"/>
            <a:ext cx="795338" cy="51434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Carla</a:t>
            </a:r>
            <a:endParaRPr lang="en-US" altLang="zh-CN" dirty="0"/>
          </a:p>
          <a:p>
            <a:pPr algn="ctr"/>
            <a:r>
              <a:rPr lang="zh-CN" altLang="en-US" dirty="0"/>
              <a:t>服务器（</a:t>
            </a:r>
            <a:r>
              <a:rPr lang="zh-CN" altLang="en-US"/>
              <a:t>虚幻）</a:t>
            </a:r>
            <a:endParaRPr lang="en-US" altLang="zh-CN"/>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50" name="圆角矩形 49"/>
          <p:cNvSpPr/>
          <p:nvPr/>
        </p:nvSpPr>
        <p:spPr>
          <a:xfrm>
            <a:off x="604087" y="704850"/>
            <a:ext cx="715879" cy="429387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a:t>
            </a: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3" name="圆角矩形 49"/>
          <p:cNvSpPr/>
          <p:nvPr/>
        </p:nvSpPr>
        <p:spPr>
          <a:xfrm>
            <a:off x="1875671" y="1035051"/>
            <a:ext cx="2610604" cy="317024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5" name="圆角矩形 49"/>
          <p:cNvSpPr/>
          <p:nvPr/>
        </p:nvSpPr>
        <p:spPr>
          <a:xfrm>
            <a:off x="1992769" y="1543452"/>
            <a:ext cx="2376408" cy="610381"/>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抽取责任敏感安全</a:t>
            </a:r>
            <a:endParaRPr lang="en-US" altLang="zh-CN" sz="2000" b="1" dirty="0">
              <a:solidFill>
                <a:schemeClr val="tx1"/>
              </a:solidFill>
            </a:endParaRPr>
          </a:p>
          <a:p>
            <a:pPr algn="ctr"/>
            <a:r>
              <a:rPr lang="zh-CN" altLang="en-US" sz="2000" b="1" dirty="0">
                <a:solidFill>
                  <a:schemeClr val="tx1"/>
                </a:solidFill>
              </a:rPr>
              <a:t>世界模型</a:t>
            </a:r>
            <a:endParaRPr lang="en-US" altLang="zh-CN" sz="2000" b="1" dirty="0">
              <a:solidFill>
                <a:schemeClr val="tx1"/>
              </a:solidFill>
            </a:endParaRPr>
          </a:p>
        </p:txBody>
      </p:sp>
      <p:sp>
        <p:nvSpPr>
          <p:cNvPr id="6" name="圆角矩形 49"/>
          <p:cNvSpPr/>
          <p:nvPr/>
        </p:nvSpPr>
        <p:spPr>
          <a:xfrm>
            <a:off x="1986419" y="2305051"/>
            <a:ext cx="2376408" cy="1803398"/>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b="1" dirty="0">
              <a:solidFill>
                <a:schemeClr val="tx1"/>
              </a:solidFill>
            </a:endParaRPr>
          </a:p>
        </p:txBody>
      </p:sp>
      <p:sp>
        <p:nvSpPr>
          <p:cNvPr id="7" name="圆角矩形 49"/>
          <p:cNvSpPr/>
          <p:nvPr/>
        </p:nvSpPr>
        <p:spPr>
          <a:xfrm>
            <a:off x="2091197" y="1073152"/>
            <a:ext cx="2118855"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责任敏感安全传感器</a:t>
            </a:r>
            <a:endParaRPr lang="en-US" altLang="zh-CN" sz="1600" b="1" dirty="0">
              <a:solidFill>
                <a:schemeClr val="tx1"/>
              </a:solidFill>
            </a:endParaRPr>
          </a:p>
        </p:txBody>
      </p:sp>
      <p:sp>
        <p:nvSpPr>
          <p:cNvPr id="8" name="圆角矩形 49"/>
          <p:cNvSpPr/>
          <p:nvPr/>
        </p:nvSpPr>
        <p:spPr>
          <a:xfrm>
            <a:off x="2122881" y="2351912"/>
            <a:ext cx="2118855" cy="444899"/>
          </a:xfrm>
          <a:prstGeom prst="round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rPr>
              <a:t>自动驾驶</a:t>
            </a:r>
            <a:endParaRPr lang="en-US" altLang="zh-CN" sz="1600" b="1">
              <a:solidFill>
                <a:schemeClr val="tx1"/>
              </a:solidFill>
            </a:endParaRPr>
          </a:p>
          <a:p>
            <a:pPr algn="ctr"/>
            <a:r>
              <a:rPr lang="zh-CN" altLang="en-US" sz="1600" b="1">
                <a:solidFill>
                  <a:schemeClr val="tx1"/>
                </a:solidFill>
              </a:rPr>
              <a:t>责任</a:t>
            </a:r>
            <a:r>
              <a:rPr lang="zh-CN" altLang="en-US" sz="1600" b="1" dirty="0">
                <a:solidFill>
                  <a:schemeClr val="tx1"/>
                </a:solidFill>
              </a:rPr>
              <a:t>敏感安全库</a:t>
            </a:r>
            <a:endParaRPr lang="en-US" altLang="zh-CN" sz="1600" b="1" dirty="0">
              <a:solidFill>
                <a:schemeClr val="tx1"/>
              </a:solidFill>
            </a:endParaRPr>
          </a:p>
        </p:txBody>
      </p:sp>
      <p:sp>
        <p:nvSpPr>
          <p:cNvPr id="9" name="圆角矩形 49"/>
          <p:cNvSpPr/>
          <p:nvPr/>
        </p:nvSpPr>
        <p:spPr>
          <a:xfrm>
            <a:off x="2288698" y="2830018"/>
            <a:ext cx="881065" cy="541832"/>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抽取</a:t>
            </a:r>
            <a:endParaRPr lang="en-US" altLang="zh-CN" sz="1600" b="1" dirty="0">
              <a:solidFill>
                <a:schemeClr val="tx1"/>
              </a:solidFill>
            </a:endParaRPr>
          </a:p>
          <a:p>
            <a:pPr algn="ctr"/>
            <a:r>
              <a:rPr lang="zh-CN" altLang="en-US" sz="1600" b="1">
                <a:solidFill>
                  <a:schemeClr val="tx1"/>
                </a:solidFill>
              </a:rPr>
              <a:t>情境</a:t>
            </a:r>
            <a:endParaRPr lang="en-US" altLang="zh-CN" sz="1600" b="1" dirty="0">
              <a:solidFill>
                <a:schemeClr val="tx1"/>
              </a:solidFill>
            </a:endParaRPr>
          </a:p>
        </p:txBody>
      </p:sp>
      <p:sp>
        <p:nvSpPr>
          <p:cNvPr id="10" name="圆角矩形 49"/>
          <p:cNvSpPr/>
          <p:nvPr/>
        </p:nvSpPr>
        <p:spPr>
          <a:xfrm>
            <a:off x="3465689" y="2830018"/>
            <a:ext cx="807485" cy="541832"/>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检查</a:t>
            </a:r>
            <a:endParaRPr lang="en-US" altLang="zh-CN" sz="1600" b="1" dirty="0">
              <a:solidFill>
                <a:schemeClr val="tx1"/>
              </a:solidFill>
            </a:endParaRPr>
          </a:p>
          <a:p>
            <a:pPr algn="ctr"/>
            <a:r>
              <a:rPr lang="zh-CN" altLang="en-US" sz="1600" b="1" dirty="0">
                <a:solidFill>
                  <a:schemeClr val="tx1"/>
                </a:solidFill>
              </a:rPr>
              <a:t>场景</a:t>
            </a:r>
            <a:endParaRPr lang="en-US" altLang="zh-CN" sz="1600" b="1" dirty="0">
              <a:solidFill>
                <a:schemeClr val="tx1"/>
              </a:solidFill>
            </a:endParaRPr>
          </a:p>
        </p:txBody>
      </p:sp>
      <p:sp>
        <p:nvSpPr>
          <p:cNvPr id="11" name="圆角矩形 49"/>
          <p:cNvSpPr/>
          <p:nvPr/>
        </p:nvSpPr>
        <p:spPr>
          <a:xfrm>
            <a:off x="2334875" y="3592233"/>
            <a:ext cx="1692199"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解析并变换响应</a:t>
            </a:r>
            <a:endParaRPr lang="en-US" altLang="zh-CN" sz="1600" b="1" dirty="0">
              <a:solidFill>
                <a:schemeClr val="tx1"/>
              </a:solidFill>
            </a:endParaRPr>
          </a:p>
        </p:txBody>
      </p:sp>
      <p:cxnSp>
        <p:nvCxnSpPr>
          <p:cNvPr id="13" name="直接箭头连接符 12"/>
          <p:cNvCxnSpPr>
            <a:stCxn id="5" idx="2"/>
            <a:endCxn id="6" idx="0"/>
          </p:cNvCxnSpPr>
          <p:nvPr/>
        </p:nvCxnSpPr>
        <p:spPr>
          <a:xfrm flipH="1">
            <a:off x="3174623" y="2153831"/>
            <a:ext cx="6350" cy="1512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49"/>
          <p:cNvSpPr/>
          <p:nvPr/>
        </p:nvSpPr>
        <p:spPr>
          <a:xfrm>
            <a:off x="5503285" y="2382448"/>
            <a:ext cx="1629221" cy="2616273"/>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19" name="圆角矩形 49"/>
          <p:cNvSpPr/>
          <p:nvPr/>
        </p:nvSpPr>
        <p:spPr>
          <a:xfrm>
            <a:off x="5590064" y="2636439"/>
            <a:ext cx="1542440"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责任敏感安全</a:t>
            </a:r>
            <a:endParaRPr lang="en-US" altLang="zh-CN" sz="1600" b="1" dirty="0">
              <a:solidFill>
                <a:schemeClr val="tx1"/>
              </a:solidFill>
            </a:endParaRPr>
          </a:p>
          <a:p>
            <a:pPr algn="ctr"/>
            <a:r>
              <a:rPr lang="zh-CN" altLang="en-US" sz="1600" b="1" dirty="0">
                <a:solidFill>
                  <a:schemeClr val="tx1"/>
                </a:solidFill>
              </a:rPr>
              <a:t>限制器</a:t>
            </a:r>
            <a:endParaRPr lang="en-US" altLang="zh-CN" sz="1600" b="1" dirty="0">
              <a:solidFill>
                <a:schemeClr val="tx1"/>
              </a:solidFill>
            </a:endParaRPr>
          </a:p>
        </p:txBody>
      </p:sp>
      <p:sp>
        <p:nvSpPr>
          <p:cNvPr id="21" name="圆角矩形 49"/>
          <p:cNvSpPr/>
          <p:nvPr/>
        </p:nvSpPr>
        <p:spPr>
          <a:xfrm>
            <a:off x="5553194" y="3621328"/>
            <a:ext cx="1542440" cy="889797"/>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执行责任敏感安全</a:t>
            </a:r>
            <a:endParaRPr lang="en-US" altLang="zh-CN" sz="2000" b="1" dirty="0">
              <a:solidFill>
                <a:schemeClr val="tx1"/>
              </a:solidFill>
            </a:endParaRPr>
          </a:p>
          <a:p>
            <a:pPr algn="ctr"/>
            <a:r>
              <a:rPr lang="zh-CN" altLang="en-US" sz="2000" b="1" dirty="0">
                <a:solidFill>
                  <a:schemeClr val="tx1"/>
                </a:solidFill>
              </a:rPr>
              <a:t>限制</a:t>
            </a:r>
            <a:endParaRPr lang="en-US" altLang="zh-CN" sz="2000" b="1" dirty="0">
              <a:solidFill>
                <a:schemeClr val="tx1"/>
              </a:solidFill>
            </a:endParaRPr>
          </a:p>
        </p:txBody>
      </p:sp>
      <p:sp>
        <p:nvSpPr>
          <p:cNvPr id="22" name="矩形 21"/>
          <p:cNvSpPr/>
          <p:nvPr/>
        </p:nvSpPr>
        <p:spPr>
          <a:xfrm>
            <a:off x="8105079" y="2"/>
            <a:ext cx="795338" cy="51434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Carla</a:t>
            </a:r>
            <a:endParaRPr lang="en-US" altLang="zh-CN" dirty="0"/>
          </a:p>
          <a:p>
            <a:pPr algn="ctr"/>
            <a:r>
              <a:rPr lang="zh-CN" altLang="en-US" dirty="0"/>
              <a:t>客户器</a:t>
            </a:r>
            <a:r>
              <a:rPr lang="en-US" altLang="zh-CN" dirty="0"/>
              <a:t>(</a:t>
            </a:r>
            <a:r>
              <a:rPr lang="en-US" altLang="zh-CN"/>
              <a:t>Python)</a:t>
            </a:r>
            <a:endParaRPr lang="en-US" altLang="zh-CN"/>
          </a:p>
          <a:p>
            <a:pPr algn="ctr"/>
            <a:endParaRPr lang="en-US" altLang="zh-CN"/>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23" name="圆角矩形 49"/>
          <p:cNvSpPr/>
          <p:nvPr/>
        </p:nvSpPr>
        <p:spPr>
          <a:xfrm>
            <a:off x="7670540" y="800107"/>
            <a:ext cx="795338" cy="4198615"/>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客户端示例</a:t>
            </a: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cxnSp>
        <p:nvCxnSpPr>
          <p:cNvPr id="31" name="直接箭头连接符 30"/>
          <p:cNvCxnSpPr/>
          <p:nvPr/>
        </p:nvCxnSpPr>
        <p:spPr>
          <a:xfrm>
            <a:off x="1319964" y="977900"/>
            <a:ext cx="635057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圆角矩形 49"/>
          <p:cNvSpPr/>
          <p:nvPr/>
        </p:nvSpPr>
        <p:spPr>
          <a:xfrm>
            <a:off x="3625676" y="645376"/>
            <a:ext cx="1165401" cy="279592"/>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相机图像</a:t>
            </a:r>
            <a:endParaRPr lang="en-US" altLang="zh-CN" b="1" dirty="0">
              <a:solidFill>
                <a:schemeClr val="tx1"/>
              </a:solidFill>
            </a:endParaRPr>
          </a:p>
        </p:txBody>
      </p:sp>
      <p:sp>
        <p:nvSpPr>
          <p:cNvPr id="24" name="圆角矩形 49"/>
          <p:cNvSpPr/>
          <p:nvPr/>
        </p:nvSpPr>
        <p:spPr>
          <a:xfrm>
            <a:off x="3385180" y="121213"/>
            <a:ext cx="1904745" cy="279592"/>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 </a:t>
            </a:r>
            <a:r>
              <a:rPr lang="zh-CN" altLang="en-US" b="1">
                <a:solidFill>
                  <a:schemeClr val="tx1"/>
                </a:solidFill>
              </a:rPr>
              <a:t>客户端 </a:t>
            </a:r>
            <a:r>
              <a:rPr lang="en-US" altLang="zh-CN" b="1">
                <a:solidFill>
                  <a:schemeClr val="tx1"/>
                </a:solidFill>
              </a:rPr>
              <a:t>(C++)</a:t>
            </a:r>
            <a:endParaRPr lang="en-US" altLang="zh-CN" b="1" dirty="0">
              <a:solidFill>
                <a:schemeClr val="tx1"/>
              </a:solidFill>
            </a:endParaRPr>
          </a:p>
        </p:txBody>
      </p:sp>
      <p:cxnSp>
        <p:nvCxnSpPr>
          <p:cNvPr id="12" name="直接箭头连接符 11"/>
          <p:cNvCxnSpPr/>
          <p:nvPr/>
        </p:nvCxnSpPr>
        <p:spPr>
          <a:xfrm flipV="1">
            <a:off x="1319966" y="1776292"/>
            <a:ext cx="555707" cy="3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圆角矩形 49"/>
          <p:cNvSpPr/>
          <p:nvPr/>
        </p:nvSpPr>
        <p:spPr>
          <a:xfrm>
            <a:off x="1268926" y="1378253"/>
            <a:ext cx="60674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世界</a:t>
            </a:r>
            <a:endParaRPr lang="en-US" altLang="zh-CN" b="1">
              <a:solidFill>
                <a:schemeClr val="tx1"/>
              </a:solidFill>
            </a:endParaRPr>
          </a:p>
          <a:p>
            <a:pPr algn="ctr"/>
            <a:r>
              <a:rPr lang="zh-CN" altLang="en-US" b="1">
                <a:solidFill>
                  <a:schemeClr val="tx1"/>
                </a:solidFill>
              </a:rPr>
              <a:t>数据</a:t>
            </a:r>
            <a:endParaRPr lang="en-US" altLang="zh-CN" b="1" dirty="0">
              <a:solidFill>
                <a:schemeClr val="tx1"/>
              </a:solidFill>
            </a:endParaRPr>
          </a:p>
        </p:txBody>
      </p:sp>
      <p:cxnSp>
        <p:nvCxnSpPr>
          <p:cNvPr id="15" name="直接箭头连接符 14"/>
          <p:cNvCxnSpPr/>
          <p:nvPr/>
        </p:nvCxnSpPr>
        <p:spPr>
          <a:xfrm flipH="1">
            <a:off x="1319964" y="2881432"/>
            <a:ext cx="555708" cy="5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圆角矩形 49"/>
          <p:cNvSpPr/>
          <p:nvPr/>
        </p:nvSpPr>
        <p:spPr>
          <a:xfrm>
            <a:off x="1286286" y="2974394"/>
            <a:ext cx="6230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调试</a:t>
            </a:r>
            <a:endParaRPr lang="en-US" altLang="zh-CN" b="1">
              <a:solidFill>
                <a:schemeClr val="tx1"/>
              </a:solidFill>
            </a:endParaRPr>
          </a:p>
          <a:p>
            <a:pPr algn="ctr"/>
            <a:r>
              <a:rPr lang="zh-CN" altLang="en-US" b="1">
                <a:solidFill>
                  <a:schemeClr val="tx1"/>
                </a:solidFill>
              </a:rPr>
              <a:t>绘图</a:t>
            </a:r>
            <a:endParaRPr lang="en-US" altLang="zh-CN" b="1" dirty="0">
              <a:solidFill>
                <a:schemeClr val="tx1"/>
              </a:solidFill>
            </a:endParaRPr>
          </a:p>
        </p:txBody>
      </p:sp>
      <p:cxnSp>
        <p:nvCxnSpPr>
          <p:cNvPr id="28" name="直接箭头连接符 27"/>
          <p:cNvCxnSpPr>
            <a:endCxn id="9" idx="1"/>
          </p:cNvCxnSpPr>
          <p:nvPr/>
        </p:nvCxnSpPr>
        <p:spPr>
          <a:xfrm>
            <a:off x="1992771" y="3100934"/>
            <a:ext cx="29592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endCxn id="10" idx="1"/>
          </p:cNvCxnSpPr>
          <p:nvPr/>
        </p:nvCxnSpPr>
        <p:spPr>
          <a:xfrm>
            <a:off x="3177800" y="3100934"/>
            <a:ext cx="28788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35"/>
          <p:cNvCxnSpPr>
            <a:stCxn id="10" idx="2"/>
            <a:endCxn id="11" idx="0"/>
          </p:cNvCxnSpPr>
          <p:nvPr/>
        </p:nvCxnSpPr>
        <p:spPr>
          <a:xfrm rot="5400000">
            <a:off x="3415014" y="3137814"/>
            <a:ext cx="220381" cy="688457"/>
          </a:xfrm>
          <a:prstGeom prst="bentConnector3">
            <a:avLst>
              <a:gd name="adj1" fmla="val 3617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1319966" y="4328160"/>
            <a:ext cx="4174645" cy="82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H="1">
            <a:off x="1319965" y="4733341"/>
            <a:ext cx="4174644" cy="139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6" name="圆角矩形 49"/>
          <p:cNvSpPr/>
          <p:nvPr/>
        </p:nvSpPr>
        <p:spPr>
          <a:xfrm>
            <a:off x="2806036" y="4336416"/>
            <a:ext cx="13087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车辆物理模型</a:t>
            </a:r>
            <a:endParaRPr lang="en-US" altLang="zh-CN" b="1" dirty="0">
              <a:solidFill>
                <a:schemeClr val="tx1"/>
              </a:solidFill>
            </a:endParaRPr>
          </a:p>
        </p:txBody>
      </p:sp>
      <p:sp>
        <p:nvSpPr>
          <p:cNvPr id="47" name="圆角矩形 49"/>
          <p:cNvSpPr/>
          <p:nvPr/>
        </p:nvSpPr>
        <p:spPr>
          <a:xfrm>
            <a:off x="2820179" y="4733339"/>
            <a:ext cx="13087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最终车辆控制</a:t>
            </a:r>
            <a:endParaRPr lang="en-US" altLang="zh-CN" b="1" dirty="0">
              <a:solidFill>
                <a:schemeClr val="tx1"/>
              </a:solidFill>
            </a:endParaRPr>
          </a:p>
        </p:txBody>
      </p:sp>
      <p:cxnSp>
        <p:nvCxnSpPr>
          <p:cNvPr id="48" name="直接箭头连接符 47"/>
          <p:cNvCxnSpPr/>
          <p:nvPr/>
        </p:nvCxnSpPr>
        <p:spPr>
          <a:xfrm flipV="1">
            <a:off x="4501241" y="2721139"/>
            <a:ext cx="993368" cy="101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4" name="圆角矩形 49"/>
          <p:cNvSpPr/>
          <p:nvPr/>
        </p:nvSpPr>
        <p:spPr>
          <a:xfrm>
            <a:off x="4464964" y="2441545"/>
            <a:ext cx="10706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路线速度</a:t>
            </a:r>
            <a:endParaRPr lang="en-US" altLang="zh-CN" b="1" dirty="0">
              <a:solidFill>
                <a:schemeClr val="tx1"/>
              </a:solidFill>
            </a:endParaRPr>
          </a:p>
        </p:txBody>
      </p:sp>
      <p:cxnSp>
        <p:nvCxnSpPr>
          <p:cNvPr id="58" name="直接箭头连接符 57"/>
          <p:cNvCxnSpPr/>
          <p:nvPr/>
        </p:nvCxnSpPr>
        <p:spPr>
          <a:xfrm flipV="1">
            <a:off x="4494950" y="3324695"/>
            <a:ext cx="999661" cy="11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圆角矩形 49"/>
          <p:cNvSpPr/>
          <p:nvPr/>
        </p:nvSpPr>
        <p:spPr>
          <a:xfrm>
            <a:off x="4436220" y="2962935"/>
            <a:ext cx="10706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责任敏感安全响应</a:t>
            </a:r>
            <a:endParaRPr lang="en-US" altLang="zh-CN" b="1" dirty="0">
              <a:solidFill>
                <a:schemeClr val="tx1"/>
              </a:solidFill>
            </a:endParaRPr>
          </a:p>
        </p:txBody>
      </p:sp>
      <p:cxnSp>
        <p:nvCxnSpPr>
          <p:cNvPr id="60" name="直接箭头连接符 59"/>
          <p:cNvCxnSpPr/>
          <p:nvPr/>
        </p:nvCxnSpPr>
        <p:spPr>
          <a:xfrm flipV="1">
            <a:off x="4494950" y="3814682"/>
            <a:ext cx="999661" cy="92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1" name="圆角矩形 49"/>
          <p:cNvSpPr/>
          <p:nvPr/>
        </p:nvSpPr>
        <p:spPr>
          <a:xfrm>
            <a:off x="4407153" y="3535034"/>
            <a:ext cx="1149570"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加速度限制</a:t>
            </a:r>
            <a:endParaRPr lang="en-US" altLang="zh-CN" b="1" dirty="0">
              <a:solidFill>
                <a:schemeClr val="tx1"/>
              </a:solidFill>
            </a:endParaRPr>
          </a:p>
        </p:txBody>
      </p:sp>
      <p:cxnSp>
        <p:nvCxnSpPr>
          <p:cNvPr id="66" name="直接箭头连接符 65"/>
          <p:cNvCxnSpPr/>
          <p:nvPr/>
        </p:nvCxnSpPr>
        <p:spPr>
          <a:xfrm flipH="1">
            <a:off x="7132504" y="3371850"/>
            <a:ext cx="53803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7" name="圆角矩形 49"/>
          <p:cNvSpPr/>
          <p:nvPr/>
        </p:nvSpPr>
        <p:spPr>
          <a:xfrm>
            <a:off x="7094686" y="2994790"/>
            <a:ext cx="61367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a:t>
            </a:r>
            <a:endParaRPr lang="en-US" altLang="zh-CN" b="1">
              <a:solidFill>
                <a:schemeClr val="tx1"/>
              </a:solidFill>
            </a:endParaRPr>
          </a:p>
          <a:p>
            <a:pPr algn="ctr"/>
            <a:r>
              <a:rPr lang="zh-CN" altLang="en-US" b="1">
                <a:solidFill>
                  <a:schemeClr val="tx1"/>
                </a:solidFill>
              </a:rPr>
              <a:t>控制</a:t>
            </a:r>
            <a:endParaRPr lang="en-US" altLang="zh-CN" b="1" dirty="0">
              <a:solidFill>
                <a:schemeClr val="tx1"/>
              </a:solidFill>
            </a:endParaRPr>
          </a:p>
        </p:txBody>
      </p:sp>
      <p:cxnSp>
        <p:nvCxnSpPr>
          <p:cNvPr id="69" name="直接箭头连接符 68"/>
          <p:cNvCxnSpPr/>
          <p:nvPr/>
        </p:nvCxnSpPr>
        <p:spPr>
          <a:xfrm flipH="1">
            <a:off x="4494948" y="1432041"/>
            <a:ext cx="3175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0" name="圆角矩形 49"/>
          <p:cNvSpPr/>
          <p:nvPr/>
        </p:nvSpPr>
        <p:spPr>
          <a:xfrm>
            <a:off x="5232509" y="1136522"/>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责任敏感安全参数</a:t>
            </a:r>
            <a:endParaRPr lang="en-US" altLang="zh-CN" b="1" dirty="0">
              <a:solidFill>
                <a:schemeClr val="tx1"/>
              </a:solidFill>
            </a:endParaRPr>
          </a:p>
        </p:txBody>
      </p:sp>
      <p:cxnSp>
        <p:nvCxnSpPr>
          <p:cNvPr id="72" name="直接箭头连接符 71"/>
          <p:cNvCxnSpPr/>
          <p:nvPr/>
        </p:nvCxnSpPr>
        <p:spPr>
          <a:xfrm>
            <a:off x="4494948" y="1974797"/>
            <a:ext cx="3175592" cy="76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3" name="圆角矩形 49"/>
          <p:cNvSpPr/>
          <p:nvPr/>
        </p:nvSpPr>
        <p:spPr>
          <a:xfrm>
            <a:off x="5232508" y="1682290"/>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责任敏感安全响应</a:t>
            </a:r>
            <a:endParaRPr lang="en-US" altLang="zh-CN" b="1" dirty="0">
              <a:solidFill>
                <a:schemeClr val="tx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矩形 126"/>
          <p:cNvSpPr/>
          <p:nvPr/>
        </p:nvSpPr>
        <p:spPr>
          <a:xfrm>
            <a:off x="4254699" y="537417"/>
            <a:ext cx="1957665" cy="3668242"/>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34" name="圆角矩形 29"/>
          <p:cNvSpPr/>
          <p:nvPr/>
        </p:nvSpPr>
        <p:spPr>
          <a:xfrm>
            <a:off x="4774528" y="2503939"/>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数据服务器</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40" name="圆角矩形 49"/>
          <p:cNvSpPr/>
          <p:nvPr/>
        </p:nvSpPr>
        <p:spPr>
          <a:xfrm>
            <a:off x="4411179" y="563162"/>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仿真桥</a:t>
            </a:r>
            <a:endParaRPr lang="en-US" altLang="zh-CN" b="1" dirty="0">
              <a:solidFill>
                <a:schemeClr val="tx1"/>
              </a:solidFill>
            </a:endParaRPr>
          </a:p>
        </p:txBody>
      </p:sp>
      <p:sp>
        <p:nvSpPr>
          <p:cNvPr id="143" name="矩形 142"/>
          <p:cNvSpPr/>
          <p:nvPr/>
        </p:nvSpPr>
        <p:spPr>
          <a:xfrm>
            <a:off x="371831" y="28641"/>
            <a:ext cx="3662946" cy="4472476"/>
          </a:xfrm>
          <a:prstGeom prst="rect">
            <a:avLst/>
          </a:prstGeom>
          <a:noFill/>
          <a:ln w="12700" cap="rnd">
            <a:solidFill>
              <a:srgbClr val="00B05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53" name="圆角矩形 49"/>
          <p:cNvSpPr/>
          <p:nvPr/>
        </p:nvSpPr>
        <p:spPr>
          <a:xfrm>
            <a:off x="1811362" y="85818"/>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数字</a:t>
            </a:r>
            <a:r>
              <a:rPr lang="zh-CN" altLang="en-US">
                <a:solidFill>
                  <a:schemeClr val="tx1"/>
                </a:solidFill>
              </a:rPr>
              <a:t>世界</a:t>
            </a:r>
            <a:endParaRPr lang="en-US" altLang="zh-CN" dirty="0">
              <a:solidFill>
                <a:schemeClr val="tx1"/>
              </a:solidFill>
            </a:endParaRPr>
          </a:p>
        </p:txBody>
      </p:sp>
      <p:sp>
        <p:nvSpPr>
          <p:cNvPr id="155" name="矩形 154"/>
          <p:cNvSpPr/>
          <p:nvPr/>
        </p:nvSpPr>
        <p:spPr>
          <a:xfrm>
            <a:off x="6917726" y="28642"/>
            <a:ext cx="1957665" cy="4472477"/>
          </a:xfrm>
          <a:prstGeom prst="rect">
            <a:avLst/>
          </a:prstGeom>
          <a:noFill/>
          <a:ln w="12700" cap="rnd">
            <a:solidFill>
              <a:schemeClr val="accent6"/>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56" name="圆角矩形 49"/>
          <p:cNvSpPr/>
          <p:nvPr/>
        </p:nvSpPr>
        <p:spPr>
          <a:xfrm>
            <a:off x="7074206" y="88508"/>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物理</a:t>
            </a:r>
            <a:r>
              <a:rPr lang="zh-CN" altLang="en-US">
                <a:solidFill>
                  <a:schemeClr val="tx1"/>
                </a:solidFill>
              </a:rPr>
              <a:t>世界</a:t>
            </a:r>
            <a:endParaRPr lang="en-US" altLang="zh-CN" dirty="0">
              <a:solidFill>
                <a:schemeClr val="tx1"/>
              </a:solidFill>
            </a:endParaRPr>
          </a:p>
        </p:txBody>
      </p:sp>
      <p:pic>
        <p:nvPicPr>
          <p:cNvPr id="2" name="图片 1"/>
          <p:cNvPicPr>
            <a:picLocks noChangeAspect="1"/>
          </p:cNvPicPr>
          <p:nvPr/>
        </p:nvPicPr>
        <p:blipFill>
          <a:blip r:embed="rId1"/>
          <a:stretch>
            <a:fillRect/>
          </a:stretch>
        </p:blipFill>
        <p:spPr>
          <a:xfrm>
            <a:off x="4567692" y="1176395"/>
            <a:ext cx="1415736" cy="887736"/>
          </a:xfrm>
          <a:prstGeom prst="rect">
            <a:avLst/>
          </a:prstGeom>
        </p:spPr>
      </p:pic>
      <p:sp>
        <p:nvSpPr>
          <p:cNvPr id="157" name="圆角矩形 156"/>
          <p:cNvSpPr/>
          <p:nvPr/>
        </p:nvSpPr>
        <p:spPr>
          <a:xfrm>
            <a:off x="4717529" y="93068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真实的位置</a:t>
            </a:r>
            <a:endParaRPr lang="en-US" altLang="zh-CN" sz="1100" dirty="0">
              <a:solidFill>
                <a:schemeClr val="tx1"/>
              </a:solidFill>
            </a:endParaRPr>
          </a:p>
        </p:txBody>
      </p:sp>
      <p:pic>
        <p:nvPicPr>
          <p:cNvPr id="4" name="图片 3"/>
          <p:cNvPicPr>
            <a:picLocks noChangeAspect="1"/>
          </p:cNvPicPr>
          <p:nvPr/>
        </p:nvPicPr>
        <p:blipFill>
          <a:blip r:embed="rId2"/>
          <a:stretch>
            <a:fillRect/>
          </a:stretch>
        </p:blipFill>
        <p:spPr>
          <a:xfrm>
            <a:off x="5043028" y="2141989"/>
            <a:ext cx="381000" cy="361950"/>
          </a:xfrm>
          <a:prstGeom prst="rect">
            <a:avLst/>
          </a:prstGeom>
        </p:spPr>
      </p:pic>
      <p:sp>
        <p:nvSpPr>
          <p:cNvPr id="158" name="圆角矩形 157"/>
          <p:cNvSpPr/>
          <p:nvPr/>
        </p:nvSpPr>
        <p:spPr>
          <a:xfrm>
            <a:off x="4682982" y="305365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数字场景</a:t>
            </a:r>
            <a:endParaRPr lang="en-US" altLang="zh-CN" sz="1100" dirty="0">
              <a:solidFill>
                <a:schemeClr val="tx1"/>
              </a:solidFill>
            </a:endParaRPr>
          </a:p>
        </p:txBody>
      </p:sp>
      <p:pic>
        <p:nvPicPr>
          <p:cNvPr id="5" name="图片 4"/>
          <p:cNvPicPr>
            <a:picLocks noChangeAspect="1"/>
          </p:cNvPicPr>
          <p:nvPr/>
        </p:nvPicPr>
        <p:blipFill>
          <a:blip r:embed="rId3"/>
          <a:stretch>
            <a:fillRect/>
          </a:stretch>
        </p:blipFill>
        <p:spPr>
          <a:xfrm>
            <a:off x="4522052" y="3292505"/>
            <a:ext cx="1422952" cy="913154"/>
          </a:xfrm>
          <a:prstGeom prst="rect">
            <a:avLst/>
          </a:prstGeom>
        </p:spPr>
      </p:pic>
      <p:pic>
        <p:nvPicPr>
          <p:cNvPr id="7" name="图片 6"/>
          <p:cNvPicPr>
            <a:picLocks noChangeAspect="1"/>
          </p:cNvPicPr>
          <p:nvPr/>
        </p:nvPicPr>
        <p:blipFill>
          <a:blip r:embed="rId4"/>
          <a:stretch>
            <a:fillRect/>
          </a:stretch>
        </p:blipFill>
        <p:spPr>
          <a:xfrm>
            <a:off x="7032147" y="1901721"/>
            <a:ext cx="1749563" cy="987253"/>
          </a:xfrm>
          <a:prstGeom prst="rect">
            <a:avLst/>
          </a:prstGeom>
        </p:spPr>
      </p:pic>
      <p:sp>
        <p:nvSpPr>
          <p:cNvPr id="159" name="圆角矩形 158"/>
          <p:cNvSpPr/>
          <p:nvPr/>
        </p:nvSpPr>
        <p:spPr>
          <a:xfrm>
            <a:off x="7338218" y="148121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真实交通</a:t>
            </a:r>
            <a:endParaRPr lang="en-US" altLang="zh-CN" sz="1100" dirty="0">
              <a:solidFill>
                <a:schemeClr val="tx1"/>
              </a:solidFill>
            </a:endParaRPr>
          </a:p>
        </p:txBody>
      </p:sp>
      <p:sp>
        <p:nvSpPr>
          <p:cNvPr id="160" name="圆角矩形 159"/>
          <p:cNvSpPr/>
          <p:nvPr/>
        </p:nvSpPr>
        <p:spPr>
          <a:xfrm>
            <a:off x="7304216" y="2839806"/>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多驾驶仿真器</a:t>
            </a:r>
            <a:endParaRPr lang="en-US" altLang="zh-CN" sz="1100" dirty="0">
              <a:solidFill>
                <a:schemeClr val="tx1"/>
              </a:solidFill>
            </a:endParaRPr>
          </a:p>
        </p:txBody>
      </p:sp>
      <p:pic>
        <p:nvPicPr>
          <p:cNvPr id="9" name="图片 8"/>
          <p:cNvPicPr>
            <a:picLocks noChangeAspect="1"/>
          </p:cNvPicPr>
          <p:nvPr/>
        </p:nvPicPr>
        <p:blipFill>
          <a:blip r:embed="rId5"/>
          <a:stretch>
            <a:fillRect/>
          </a:stretch>
        </p:blipFill>
        <p:spPr>
          <a:xfrm>
            <a:off x="515582" y="3348309"/>
            <a:ext cx="1681888" cy="971757"/>
          </a:xfrm>
          <a:prstGeom prst="rect">
            <a:avLst/>
          </a:prstGeom>
        </p:spPr>
      </p:pic>
      <p:sp>
        <p:nvSpPr>
          <p:cNvPr id="161" name="圆角矩形 160"/>
          <p:cNvSpPr/>
          <p:nvPr/>
        </p:nvSpPr>
        <p:spPr>
          <a:xfrm>
            <a:off x="7338218" y="426816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a:t>
            </a:r>
            <a:endParaRPr lang="en-US" altLang="zh-CN" sz="1100" dirty="0">
              <a:solidFill>
                <a:schemeClr val="tx1"/>
              </a:solidFill>
            </a:endParaRPr>
          </a:p>
        </p:txBody>
      </p:sp>
      <p:pic>
        <p:nvPicPr>
          <p:cNvPr id="10" name="图片 9"/>
          <p:cNvPicPr>
            <a:picLocks noChangeAspect="1"/>
          </p:cNvPicPr>
          <p:nvPr/>
        </p:nvPicPr>
        <p:blipFill>
          <a:blip r:embed="rId6"/>
          <a:stretch>
            <a:fillRect/>
          </a:stretch>
        </p:blipFill>
        <p:spPr>
          <a:xfrm>
            <a:off x="7044171" y="383532"/>
            <a:ext cx="1730438" cy="1123861"/>
          </a:xfrm>
          <a:prstGeom prst="rect">
            <a:avLst/>
          </a:prstGeom>
        </p:spPr>
      </p:pic>
      <p:pic>
        <p:nvPicPr>
          <p:cNvPr id="11" name="图片 10"/>
          <p:cNvPicPr>
            <a:picLocks noChangeAspect="1"/>
          </p:cNvPicPr>
          <p:nvPr/>
        </p:nvPicPr>
        <p:blipFill>
          <a:blip r:embed="rId7"/>
          <a:stretch>
            <a:fillRect/>
          </a:stretch>
        </p:blipFill>
        <p:spPr>
          <a:xfrm>
            <a:off x="565765" y="146633"/>
            <a:ext cx="1598074" cy="867732"/>
          </a:xfrm>
          <a:prstGeom prst="rect">
            <a:avLst/>
          </a:prstGeom>
        </p:spPr>
      </p:pic>
      <p:sp>
        <p:nvSpPr>
          <p:cNvPr id="162" name="圆角矩形 161"/>
          <p:cNvSpPr/>
          <p:nvPr/>
        </p:nvSpPr>
        <p:spPr>
          <a:xfrm>
            <a:off x="867190" y="95965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车辆行驶</a:t>
            </a:r>
            <a:endParaRPr lang="en-US" altLang="zh-CN" sz="1100" dirty="0">
              <a:solidFill>
                <a:schemeClr val="tx1"/>
              </a:solidFill>
            </a:endParaRPr>
          </a:p>
        </p:txBody>
      </p:sp>
      <p:pic>
        <p:nvPicPr>
          <p:cNvPr id="12" name="图片 11"/>
          <p:cNvPicPr>
            <a:picLocks noChangeAspect="1"/>
          </p:cNvPicPr>
          <p:nvPr/>
        </p:nvPicPr>
        <p:blipFill>
          <a:blip r:embed="rId8"/>
          <a:stretch>
            <a:fillRect/>
          </a:stretch>
        </p:blipFill>
        <p:spPr>
          <a:xfrm>
            <a:off x="578299" y="1170565"/>
            <a:ext cx="1617314" cy="905102"/>
          </a:xfrm>
          <a:prstGeom prst="rect">
            <a:avLst/>
          </a:prstGeom>
        </p:spPr>
      </p:pic>
      <p:sp>
        <p:nvSpPr>
          <p:cNvPr id="163" name="圆角矩形 162"/>
          <p:cNvSpPr/>
          <p:nvPr/>
        </p:nvSpPr>
        <p:spPr>
          <a:xfrm>
            <a:off x="879723" y="201938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自动驾驶</a:t>
            </a:r>
            <a:endParaRPr lang="en-US" altLang="zh-CN" sz="1100" dirty="0">
              <a:solidFill>
                <a:schemeClr val="tx1"/>
              </a:solidFill>
            </a:endParaRPr>
          </a:p>
        </p:txBody>
      </p:sp>
      <p:pic>
        <p:nvPicPr>
          <p:cNvPr id="13" name="图片 12"/>
          <p:cNvPicPr>
            <a:picLocks noChangeAspect="1"/>
          </p:cNvPicPr>
          <p:nvPr/>
        </p:nvPicPr>
        <p:blipFill>
          <a:blip r:embed="rId9"/>
          <a:stretch>
            <a:fillRect/>
          </a:stretch>
        </p:blipFill>
        <p:spPr>
          <a:xfrm>
            <a:off x="549213" y="2271081"/>
            <a:ext cx="1614626" cy="876720"/>
          </a:xfrm>
          <a:prstGeom prst="rect">
            <a:avLst/>
          </a:prstGeom>
        </p:spPr>
      </p:pic>
      <p:sp>
        <p:nvSpPr>
          <p:cNvPr id="164" name="圆角矩形 163"/>
          <p:cNvSpPr/>
          <p:nvPr/>
        </p:nvSpPr>
        <p:spPr>
          <a:xfrm>
            <a:off x="865545" y="3084105"/>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交通生成</a:t>
            </a:r>
            <a:endParaRPr lang="en-US" altLang="zh-CN" sz="1100" dirty="0">
              <a:solidFill>
                <a:schemeClr val="tx1"/>
              </a:solidFill>
            </a:endParaRPr>
          </a:p>
        </p:txBody>
      </p:sp>
      <p:pic>
        <p:nvPicPr>
          <p:cNvPr id="15" name="图片 14"/>
          <p:cNvPicPr>
            <a:picLocks noChangeAspect="1"/>
          </p:cNvPicPr>
          <p:nvPr/>
        </p:nvPicPr>
        <p:blipFill>
          <a:blip r:embed="rId10"/>
          <a:stretch>
            <a:fillRect/>
          </a:stretch>
        </p:blipFill>
        <p:spPr>
          <a:xfrm>
            <a:off x="7115480" y="3182933"/>
            <a:ext cx="1645018" cy="1018742"/>
          </a:xfrm>
          <a:prstGeom prst="rect">
            <a:avLst/>
          </a:prstGeom>
        </p:spPr>
      </p:pic>
      <p:sp>
        <p:nvSpPr>
          <p:cNvPr id="165" name="圆角矩形 164"/>
          <p:cNvSpPr/>
          <p:nvPr/>
        </p:nvSpPr>
        <p:spPr>
          <a:xfrm>
            <a:off x="830501" y="427320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行人生成</a:t>
            </a:r>
            <a:endParaRPr lang="en-US" altLang="zh-CN" sz="1100" dirty="0">
              <a:solidFill>
                <a:schemeClr val="tx1"/>
              </a:solidFill>
            </a:endParaRPr>
          </a:p>
        </p:txBody>
      </p:sp>
      <p:sp>
        <p:nvSpPr>
          <p:cNvPr id="166" name="矩形 165"/>
          <p:cNvSpPr/>
          <p:nvPr/>
        </p:nvSpPr>
        <p:spPr>
          <a:xfrm>
            <a:off x="2755117" y="1112782"/>
            <a:ext cx="1170476" cy="2565126"/>
          </a:xfrm>
          <a:prstGeom prst="rect">
            <a:avLst/>
          </a:prstGeom>
          <a:noFill/>
          <a:ln w="12700" cap="rnd">
            <a:solidFill>
              <a:schemeClr val="bg1">
                <a:lumMod val="50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67" name="圆角矩形 166"/>
          <p:cNvSpPr/>
          <p:nvPr/>
        </p:nvSpPr>
        <p:spPr>
          <a:xfrm>
            <a:off x="2792391" y="1176395"/>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交通参与者</a:t>
            </a:r>
            <a:endParaRPr lang="en-US" altLang="zh-CN" sz="1100" b="1" dirty="0">
              <a:solidFill>
                <a:schemeClr val="tx1"/>
              </a:solidFill>
            </a:endParaRPr>
          </a:p>
        </p:txBody>
      </p:sp>
      <p:sp>
        <p:nvSpPr>
          <p:cNvPr id="168" name="矩形 167"/>
          <p:cNvSpPr/>
          <p:nvPr/>
        </p:nvSpPr>
        <p:spPr>
          <a:xfrm>
            <a:off x="2835647" y="1774653"/>
            <a:ext cx="999113" cy="1321413"/>
          </a:xfrm>
          <a:prstGeom prst="rect">
            <a:avLst/>
          </a:prstGeom>
          <a:noFill/>
          <a:ln w="12700" cap="rnd">
            <a:solidFill>
              <a:schemeClr val="bg1">
                <a:lumMod val="5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69" name="圆角矩形 168"/>
          <p:cNvSpPr/>
          <p:nvPr/>
        </p:nvSpPr>
        <p:spPr>
          <a:xfrm>
            <a:off x="2769031" y="1519600"/>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a:t>
            </a:r>
            <a:endParaRPr lang="en-US" altLang="zh-CN" sz="1100" dirty="0">
              <a:solidFill>
                <a:schemeClr val="tx1"/>
              </a:solidFill>
            </a:endParaRPr>
          </a:p>
        </p:txBody>
      </p:sp>
      <p:sp>
        <p:nvSpPr>
          <p:cNvPr id="170" name="圆角矩形 169"/>
          <p:cNvSpPr/>
          <p:nvPr/>
        </p:nvSpPr>
        <p:spPr>
          <a:xfrm>
            <a:off x="2759557" y="1841848"/>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CAV</a:t>
            </a:r>
            <a:endParaRPr lang="en-US" altLang="zh-CN" sz="1100" dirty="0">
              <a:solidFill>
                <a:schemeClr val="tx1"/>
              </a:solidFill>
            </a:endParaRPr>
          </a:p>
        </p:txBody>
      </p:sp>
      <p:sp>
        <p:nvSpPr>
          <p:cNvPr id="171" name="圆角矩形 170"/>
          <p:cNvSpPr/>
          <p:nvPr/>
        </p:nvSpPr>
        <p:spPr>
          <a:xfrm>
            <a:off x="2769584" y="221878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CV</a:t>
            </a:r>
            <a:endParaRPr lang="en-US" altLang="zh-CN" sz="1100" dirty="0">
              <a:solidFill>
                <a:schemeClr val="tx1"/>
              </a:solidFill>
            </a:endParaRPr>
          </a:p>
        </p:txBody>
      </p:sp>
      <p:sp>
        <p:nvSpPr>
          <p:cNvPr id="172" name="圆角矩形 171"/>
          <p:cNvSpPr/>
          <p:nvPr/>
        </p:nvSpPr>
        <p:spPr>
          <a:xfrm>
            <a:off x="2793543" y="2575188"/>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HDV</a:t>
            </a:r>
            <a:endParaRPr lang="en-US" altLang="zh-CN" sz="1100" dirty="0">
              <a:solidFill>
                <a:schemeClr val="tx1"/>
              </a:solidFill>
            </a:endParaRPr>
          </a:p>
        </p:txBody>
      </p:sp>
      <p:sp>
        <p:nvSpPr>
          <p:cNvPr id="173" name="圆角矩形 172"/>
          <p:cNvSpPr/>
          <p:nvPr/>
        </p:nvSpPr>
        <p:spPr>
          <a:xfrm>
            <a:off x="2734147" y="326680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a:t>
            </a:r>
            <a:endParaRPr lang="en-US" altLang="zh-CN" sz="1100" dirty="0">
              <a:solidFill>
                <a:schemeClr val="tx1"/>
              </a:solidFill>
            </a:endParaRPr>
          </a:p>
        </p:txBody>
      </p:sp>
      <p:cxnSp>
        <p:nvCxnSpPr>
          <p:cNvPr id="25" name="肘形连接符 24"/>
          <p:cNvCxnSpPr>
            <a:stCxn id="170" idx="1"/>
            <a:endCxn id="11" idx="3"/>
          </p:cNvCxnSpPr>
          <p:nvPr/>
        </p:nvCxnSpPr>
        <p:spPr>
          <a:xfrm rot="10800000">
            <a:off x="2163839" y="580502"/>
            <a:ext cx="595718" cy="140114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肘形连接符 30"/>
          <p:cNvCxnSpPr>
            <a:stCxn id="171" idx="1"/>
            <a:endCxn id="12" idx="3"/>
          </p:cNvCxnSpPr>
          <p:nvPr/>
        </p:nvCxnSpPr>
        <p:spPr>
          <a:xfrm rot="10800000">
            <a:off x="2195616" y="1623116"/>
            <a:ext cx="573971" cy="735464"/>
          </a:xfrm>
          <a:prstGeom prst="bentConnector3">
            <a:avLst>
              <a:gd name="adj1" fmla="val 685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172" idx="1"/>
            <a:endCxn id="13" idx="3"/>
          </p:cNvCxnSpPr>
          <p:nvPr/>
        </p:nvCxnSpPr>
        <p:spPr>
          <a:xfrm rot="10800000">
            <a:off x="2163839" y="2709444"/>
            <a:ext cx="629704" cy="55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肘形连接符 36"/>
          <p:cNvCxnSpPr>
            <a:stCxn id="173" idx="1"/>
            <a:endCxn id="9" idx="3"/>
          </p:cNvCxnSpPr>
          <p:nvPr/>
        </p:nvCxnSpPr>
        <p:spPr>
          <a:xfrm rot="10800000" flipV="1">
            <a:off x="2197473" y="3406606"/>
            <a:ext cx="536677" cy="42758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endCxn id="134" idx="1"/>
          </p:cNvCxnSpPr>
          <p:nvPr/>
        </p:nvCxnSpPr>
        <p:spPr>
          <a:xfrm>
            <a:off x="3925595" y="2698691"/>
            <a:ext cx="848935"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9" name="矩形 198"/>
          <p:cNvSpPr/>
          <p:nvPr/>
        </p:nvSpPr>
        <p:spPr>
          <a:xfrm>
            <a:off x="371831" y="4567611"/>
            <a:ext cx="8503558" cy="54035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00" name="圆角矩形 199"/>
          <p:cNvSpPr/>
          <p:nvPr/>
        </p:nvSpPr>
        <p:spPr>
          <a:xfrm>
            <a:off x="371831" y="4696531"/>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b="1">
                <a:solidFill>
                  <a:schemeClr val="tx1"/>
                </a:solidFill>
              </a:rPr>
              <a:t>支持工具</a:t>
            </a:r>
            <a:endParaRPr lang="en-US" altLang="zh-CN" sz="1300" b="1" dirty="0">
              <a:solidFill>
                <a:schemeClr val="tx1"/>
              </a:solidFill>
            </a:endParaRPr>
          </a:p>
        </p:txBody>
      </p:sp>
      <p:pic>
        <p:nvPicPr>
          <p:cNvPr id="58" name="图片 57"/>
          <p:cNvPicPr>
            <a:picLocks noChangeAspect="1"/>
          </p:cNvPicPr>
          <p:nvPr/>
        </p:nvPicPr>
        <p:blipFill>
          <a:blip r:embed="rId11"/>
          <a:stretch>
            <a:fillRect/>
          </a:stretch>
        </p:blipFill>
        <p:spPr>
          <a:xfrm>
            <a:off x="1860437" y="4603802"/>
            <a:ext cx="685737" cy="447402"/>
          </a:xfrm>
          <a:prstGeom prst="rect">
            <a:avLst/>
          </a:prstGeom>
        </p:spPr>
      </p:pic>
      <p:sp>
        <p:nvSpPr>
          <p:cNvPr id="203" name="圆角矩形 202"/>
          <p:cNvSpPr/>
          <p:nvPr/>
        </p:nvSpPr>
        <p:spPr>
          <a:xfrm>
            <a:off x="2636488" y="472369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车辆轨迹生成数据集</a:t>
            </a:r>
            <a:endParaRPr lang="en-US" altLang="zh-CN" sz="1100" dirty="0">
              <a:solidFill>
                <a:schemeClr val="tx1"/>
              </a:solidFill>
            </a:endParaRPr>
          </a:p>
        </p:txBody>
      </p:sp>
      <p:sp>
        <p:nvSpPr>
          <p:cNvPr id="204" name="圆角矩形 203"/>
          <p:cNvSpPr/>
          <p:nvPr/>
        </p:nvSpPr>
        <p:spPr>
          <a:xfrm>
            <a:off x="5111270" y="471423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场景创建工具</a:t>
            </a:r>
            <a:endParaRPr lang="en-US" altLang="zh-CN" sz="1100" dirty="0">
              <a:solidFill>
                <a:schemeClr val="tx1"/>
              </a:solidFill>
            </a:endParaRPr>
          </a:p>
        </p:txBody>
      </p:sp>
      <p:pic>
        <p:nvPicPr>
          <p:cNvPr id="4108" name="图片 4107"/>
          <p:cNvPicPr>
            <a:picLocks noChangeAspect="1"/>
          </p:cNvPicPr>
          <p:nvPr/>
        </p:nvPicPr>
        <p:blipFill>
          <a:blip r:embed="rId12"/>
          <a:stretch>
            <a:fillRect/>
          </a:stretch>
        </p:blipFill>
        <p:spPr>
          <a:xfrm>
            <a:off x="4682982" y="4628747"/>
            <a:ext cx="512018" cy="450576"/>
          </a:xfrm>
          <a:prstGeom prst="rect">
            <a:avLst/>
          </a:prstGeom>
        </p:spPr>
      </p:pic>
      <p:pic>
        <p:nvPicPr>
          <p:cNvPr id="4128" name="图片 4127"/>
          <p:cNvPicPr>
            <a:picLocks noChangeAspect="1"/>
          </p:cNvPicPr>
          <p:nvPr/>
        </p:nvPicPr>
        <p:blipFill>
          <a:blip r:embed="rId13"/>
          <a:stretch>
            <a:fillRect/>
          </a:stretch>
        </p:blipFill>
        <p:spPr>
          <a:xfrm>
            <a:off x="7140514" y="4615660"/>
            <a:ext cx="657915" cy="441334"/>
          </a:xfrm>
          <a:prstGeom prst="rect">
            <a:avLst/>
          </a:prstGeom>
        </p:spPr>
      </p:pic>
      <p:sp>
        <p:nvSpPr>
          <p:cNvPr id="207" name="圆角矩形 206"/>
          <p:cNvSpPr/>
          <p:nvPr/>
        </p:nvSpPr>
        <p:spPr>
          <a:xfrm>
            <a:off x="7680616" y="4690872"/>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计算机视觉</a:t>
            </a:r>
            <a:endParaRPr lang="en-US" altLang="zh-CN" sz="1100">
              <a:solidFill>
                <a:schemeClr val="tx1"/>
              </a:solidFill>
            </a:endParaRPr>
          </a:p>
          <a:p>
            <a:pPr algn="ctr"/>
            <a:r>
              <a:rPr lang="zh-CN" altLang="en-US" sz="1100">
                <a:solidFill>
                  <a:schemeClr val="tx1"/>
                </a:solidFill>
              </a:rPr>
              <a:t>解决方案</a:t>
            </a:r>
            <a:endParaRPr lang="en-US" altLang="zh-CN" sz="1100" dirty="0">
              <a:solidFill>
                <a:schemeClr val="tx1"/>
              </a:solidFill>
            </a:endParaRPr>
          </a:p>
        </p:txBody>
      </p:sp>
      <p:cxnSp>
        <p:nvCxnSpPr>
          <p:cNvPr id="4130" name="直接箭头连接符 4129"/>
          <p:cNvCxnSpPr>
            <a:stCxn id="4108" idx="0"/>
          </p:cNvCxnSpPr>
          <p:nvPr/>
        </p:nvCxnSpPr>
        <p:spPr>
          <a:xfrm flipV="1">
            <a:off x="4938991" y="4205659"/>
            <a:ext cx="0" cy="423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圆角矩形 51"/>
          <p:cNvSpPr/>
          <p:nvPr/>
        </p:nvSpPr>
        <p:spPr>
          <a:xfrm>
            <a:off x="2195613" y="3896640"/>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行人姿态</a:t>
            </a:r>
            <a:endParaRPr lang="en-US" altLang="zh-CN" sz="1100" dirty="0">
              <a:solidFill>
                <a:schemeClr val="tx1"/>
              </a:solidFill>
            </a:endParaRPr>
          </a:p>
        </p:txBody>
      </p:sp>
      <p:cxnSp>
        <p:nvCxnSpPr>
          <p:cNvPr id="6" name="肘形连接符 5"/>
          <p:cNvCxnSpPr>
            <a:stCxn id="10" idx="1"/>
            <a:endCxn id="134" idx="3"/>
          </p:cNvCxnSpPr>
          <p:nvPr/>
        </p:nvCxnSpPr>
        <p:spPr>
          <a:xfrm rot="10800000" flipV="1">
            <a:off x="5692529" y="945463"/>
            <a:ext cx="1351643" cy="1753228"/>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15" idx="1"/>
            <a:endCxn id="134" idx="3"/>
          </p:cNvCxnSpPr>
          <p:nvPr/>
        </p:nvCxnSpPr>
        <p:spPr>
          <a:xfrm rot="10800000">
            <a:off x="5692528" y="2698692"/>
            <a:ext cx="1422952" cy="993613"/>
          </a:xfrm>
          <a:prstGeom prst="bentConnector3">
            <a:avLst>
              <a:gd name="adj1" fmla="val 5249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圆角矩形 58"/>
          <p:cNvSpPr/>
          <p:nvPr/>
        </p:nvSpPr>
        <p:spPr>
          <a:xfrm>
            <a:off x="2481952" y="654245"/>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车辆轨迹</a:t>
            </a:r>
            <a:endParaRPr lang="en-US" altLang="zh-CN" sz="1100" dirty="0">
              <a:solidFill>
                <a:schemeClr val="tx1"/>
              </a:solidFill>
            </a:endParaRPr>
          </a:p>
        </p:txBody>
      </p:sp>
      <p:sp>
        <p:nvSpPr>
          <p:cNvPr id="60" name="圆角矩形 59"/>
          <p:cNvSpPr/>
          <p:nvPr/>
        </p:nvSpPr>
        <p:spPr>
          <a:xfrm>
            <a:off x="6185104" y="678258"/>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3D</a:t>
            </a:r>
            <a:r>
              <a:rPr lang="zh-CN" altLang="en-US" sz="1100">
                <a:solidFill>
                  <a:schemeClr val="tx1"/>
                </a:solidFill>
              </a:rPr>
              <a:t>跟踪</a:t>
            </a:r>
            <a:endParaRPr lang="en-US" altLang="zh-CN" sz="1100" dirty="0">
              <a:solidFill>
                <a:schemeClr val="tx1"/>
              </a:solidFill>
            </a:endParaRPr>
          </a:p>
        </p:txBody>
      </p:sp>
      <p:sp>
        <p:nvSpPr>
          <p:cNvPr id="61" name="圆角矩形 60"/>
          <p:cNvSpPr/>
          <p:nvPr/>
        </p:nvSpPr>
        <p:spPr>
          <a:xfrm>
            <a:off x="6161720" y="3707120"/>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姿态估计</a:t>
            </a:r>
            <a:endParaRPr lang="en-US" altLang="zh-CN" sz="1100" dirty="0">
              <a:solidFill>
                <a:schemeClr val="tx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33" name="矩形 32"/>
          <p:cNvSpPr/>
          <p:nvPr/>
        </p:nvSpPr>
        <p:spPr>
          <a:xfrm>
            <a:off x="2947614" y="3277732"/>
            <a:ext cx="1304418"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sym typeface="Wingdings 2" panose="05020102010507070707" pitchFamily="18" charset="2"/>
              </a:rPr>
              <a:t> 生成</a:t>
            </a:r>
            <a:r>
              <a:rPr lang="zh-CN" altLang="en-US" b="1">
                <a:solidFill>
                  <a:schemeClr val="tx1"/>
                </a:solidFill>
              </a:rPr>
              <a:t>独特</a:t>
            </a:r>
            <a:endParaRPr lang="en-US" altLang="zh-CN" b="1">
              <a:solidFill>
                <a:schemeClr val="tx1"/>
              </a:solidFill>
            </a:endParaRPr>
          </a:p>
          <a:p>
            <a:pPr algn="ctr"/>
            <a:r>
              <a:rPr lang="zh-CN" altLang="en-US" b="1">
                <a:solidFill>
                  <a:schemeClr val="tx1"/>
                </a:solidFill>
              </a:rPr>
              <a:t>的 </a:t>
            </a:r>
            <a:r>
              <a:rPr lang="en-US" altLang="zh-CN" b="1">
                <a:solidFill>
                  <a:schemeClr val="tx1"/>
                </a:solidFill>
              </a:rPr>
              <a:t>Carla </a:t>
            </a:r>
            <a:r>
              <a:rPr lang="zh-CN" altLang="en-US" b="1">
                <a:solidFill>
                  <a:schemeClr val="tx1"/>
                </a:solidFill>
              </a:rPr>
              <a:t>地图</a:t>
            </a:r>
            <a:endParaRPr lang="zh-CN" altLang="en-US" b="1">
              <a:solidFill>
                <a:schemeClr val="tx1"/>
              </a:solidFill>
            </a:endParaRPr>
          </a:p>
        </p:txBody>
      </p:sp>
      <p:sp>
        <p:nvSpPr>
          <p:cNvPr id="73" name="矩形 72"/>
          <p:cNvSpPr/>
          <p:nvPr/>
        </p:nvSpPr>
        <p:spPr>
          <a:xfrm>
            <a:off x="1152606" y="2243739"/>
            <a:ext cx="1922874"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OpenStreetMap </a:t>
            </a:r>
            <a:r>
              <a:rPr lang="zh-CN" altLang="en-US" b="1">
                <a:solidFill>
                  <a:schemeClr val="tx1"/>
                </a:solidFill>
              </a:rPr>
              <a:t>区域（</a:t>
            </a:r>
            <a:r>
              <a:rPr lang="en-US" altLang="zh-CN" b="1">
                <a:solidFill>
                  <a:schemeClr val="tx1"/>
                </a:solidFill>
              </a:rPr>
              <a:t>URL</a:t>
            </a:r>
            <a:r>
              <a:rPr lang="zh-CN" altLang="en-US" b="1">
                <a:solidFill>
                  <a:schemeClr val="tx1"/>
                </a:solidFill>
              </a:rPr>
              <a:t>或</a:t>
            </a:r>
            <a:r>
              <a:rPr lang="en-US" altLang="zh-CN" b="1">
                <a:solidFill>
                  <a:schemeClr val="tx1"/>
                </a:solidFill>
              </a:rPr>
              <a:t>.osm</a:t>
            </a:r>
            <a:r>
              <a:rPr lang="zh-CN" altLang="en-US" b="1">
                <a:solidFill>
                  <a:schemeClr val="tx1"/>
                </a:solidFill>
              </a:rPr>
              <a:t>）</a:t>
            </a:r>
            <a:endParaRPr lang="zh-CN" altLang="en-US" b="1">
              <a:solidFill>
                <a:schemeClr val="tx1"/>
              </a:solidFill>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23603" y="646022"/>
            <a:ext cx="1809750" cy="1571625"/>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165" y="650783"/>
            <a:ext cx="1771650" cy="156210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4167" y="3024766"/>
            <a:ext cx="1781175" cy="1543050"/>
          </a:xfrm>
          <a:prstGeom prst="rect">
            <a:avLst/>
          </a:prstGeom>
        </p:spPr>
      </p:pic>
      <p:sp>
        <p:nvSpPr>
          <p:cNvPr id="30" name="矩形 29"/>
          <p:cNvSpPr/>
          <p:nvPr/>
        </p:nvSpPr>
        <p:spPr>
          <a:xfrm>
            <a:off x="5080907" y="2372459"/>
            <a:ext cx="1014292"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sym typeface="Wingdings 2" panose="05020102010507070707" pitchFamily="18" charset="2"/>
              </a:rPr>
              <a:t></a:t>
            </a:r>
            <a:r>
              <a:rPr lang="zh-CN" altLang="en-US" b="1">
                <a:solidFill>
                  <a:schemeClr val="tx1"/>
                </a:solidFill>
                <a:sym typeface="Wingdings 2" panose="05020102010507070707" pitchFamily="18" charset="2"/>
              </a:rPr>
              <a:t> </a:t>
            </a:r>
            <a:r>
              <a:rPr lang="zh-CN" altLang="en-US" b="1">
                <a:solidFill>
                  <a:schemeClr val="tx1"/>
                </a:solidFill>
              </a:rPr>
              <a:t>程序化</a:t>
            </a:r>
            <a:endParaRPr lang="en-US" altLang="zh-CN" b="1">
              <a:solidFill>
                <a:schemeClr val="tx1"/>
              </a:solidFill>
            </a:endParaRPr>
          </a:p>
          <a:p>
            <a:pPr algn="ctr"/>
            <a:r>
              <a:rPr lang="zh-CN" altLang="en-US" b="1">
                <a:solidFill>
                  <a:schemeClr val="tx1"/>
                </a:solidFill>
              </a:rPr>
              <a:t>建筑生成</a:t>
            </a:r>
            <a:endParaRPr lang="zh-CN" altLang="en-US" b="1">
              <a:solidFill>
                <a:schemeClr val="tx1"/>
              </a:solidFill>
            </a:endParaRP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4780" y="2998695"/>
            <a:ext cx="1790700" cy="1562100"/>
          </a:xfrm>
          <a:prstGeom prst="rect">
            <a:avLst/>
          </a:prstGeom>
        </p:spPr>
      </p:pic>
      <p:cxnSp>
        <p:nvCxnSpPr>
          <p:cNvPr id="14" name="直接箭头连接符 13"/>
          <p:cNvCxnSpPr>
            <a:stCxn id="3" idx="3"/>
            <a:endCxn id="5" idx="1"/>
          </p:cNvCxnSpPr>
          <p:nvPr/>
        </p:nvCxnSpPr>
        <p:spPr>
          <a:xfrm>
            <a:off x="3033353" y="1431833"/>
            <a:ext cx="109081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endCxn id="7" idx="0"/>
          </p:cNvCxnSpPr>
          <p:nvPr/>
        </p:nvCxnSpPr>
        <p:spPr>
          <a:xfrm>
            <a:off x="5009992" y="2243741"/>
            <a:ext cx="4763" cy="7810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7" idx="1"/>
          </p:cNvCxnSpPr>
          <p:nvPr/>
        </p:nvCxnSpPr>
        <p:spPr>
          <a:xfrm flipH="1">
            <a:off x="3119571" y="3796291"/>
            <a:ext cx="100459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011361" y="1066626"/>
            <a:ext cx="1124026" cy="323165"/>
          </a:xfrm>
          <a:prstGeom prst="rect">
            <a:avLst/>
          </a:prstGeom>
          <a:noFill/>
        </p:spPr>
        <p:txBody>
          <a:bodyPr wrap="none" rtlCol="0">
            <a:spAutoFit/>
          </a:bodyPr>
          <a:lstStyle/>
          <a:p>
            <a:r>
              <a:rPr lang="zh-CN" altLang="en-US" sz="1500">
                <a:sym typeface="Wingdings 2" panose="05020102010507070707" pitchFamily="18" charset="2"/>
              </a:rPr>
              <a:t></a:t>
            </a:r>
            <a:r>
              <a:rPr lang="zh-CN" altLang="en-US">
                <a:sym typeface="Wingdings 2" panose="05020102010507070707" pitchFamily="18" charset="2"/>
              </a:rPr>
              <a:t> 路网抽取</a:t>
            </a:r>
            <a:endParaRPr lang="zh-CN" altLang="en-US"/>
          </a:p>
        </p:txBody>
      </p:sp>
      <p:sp>
        <p:nvSpPr>
          <p:cNvPr id="50" name="文本框 49"/>
          <p:cNvSpPr txBox="1"/>
          <p:nvPr/>
        </p:nvSpPr>
        <p:spPr>
          <a:xfrm>
            <a:off x="5837806" y="1228208"/>
            <a:ext cx="582211" cy="307777"/>
          </a:xfrm>
          <a:prstGeom prst="rect">
            <a:avLst/>
          </a:prstGeom>
          <a:noFill/>
        </p:spPr>
        <p:txBody>
          <a:bodyPr wrap="none" rtlCol="0">
            <a:spAutoFit/>
          </a:bodyPr>
          <a:lstStyle/>
          <a:p>
            <a:r>
              <a:rPr lang="en-US" altLang="zh-CN">
                <a:sym typeface="Wingdings 2" panose="05020102010507070707" pitchFamily="18" charset="2"/>
              </a:rPr>
              <a:t>.xodr</a:t>
            </a:r>
            <a:endParaRPr lang="zh-CN" altLang="en-US"/>
          </a:p>
        </p:txBody>
      </p:sp>
      <p:sp>
        <p:nvSpPr>
          <p:cNvPr id="51" name="文本框 50"/>
          <p:cNvSpPr txBox="1"/>
          <p:nvPr/>
        </p:nvSpPr>
        <p:spPr>
          <a:xfrm>
            <a:off x="3181685" y="1434661"/>
            <a:ext cx="880369" cy="307777"/>
          </a:xfrm>
          <a:prstGeom prst="rect">
            <a:avLst/>
          </a:prstGeom>
          <a:noFill/>
        </p:spPr>
        <p:txBody>
          <a:bodyPr wrap="none" rtlCol="0">
            <a:spAutoFit/>
          </a:bodyPr>
          <a:lstStyle/>
          <a:p>
            <a:r>
              <a:rPr lang="en-US" altLang="zh-CN">
                <a:sym typeface="Wingdings 2" panose="05020102010507070707" pitchFamily="18" charset="2"/>
              </a:rPr>
              <a:t>osm2odr</a:t>
            </a:r>
            <a:endParaRPr lang="zh-CN" altLang="en-US"/>
          </a:p>
        </p:txBody>
      </p:sp>
      <p:sp>
        <p:nvSpPr>
          <p:cNvPr id="53" name="文本框 52"/>
          <p:cNvSpPr txBox="1"/>
          <p:nvPr/>
        </p:nvSpPr>
        <p:spPr>
          <a:xfrm>
            <a:off x="3181685" y="2344178"/>
            <a:ext cx="1911463" cy="523220"/>
          </a:xfrm>
          <a:prstGeom prst="rect">
            <a:avLst/>
          </a:prstGeom>
          <a:noFill/>
        </p:spPr>
        <p:txBody>
          <a:bodyPr wrap="square" rtlCol="0">
            <a:spAutoFit/>
          </a:bodyPr>
          <a:lstStyle/>
          <a:p>
            <a:pPr algn="ctr"/>
            <a:r>
              <a:rPr lang="en-US" altLang="zh-CN">
                <a:sym typeface="Wingdings 2" panose="05020102010507070707" pitchFamily="18" charset="2"/>
              </a:rPr>
              <a:t>UOpenDriveToMap::</a:t>
            </a:r>
            <a:endParaRPr lang="en-US" altLang="zh-CN">
              <a:sym typeface="Wingdings 2" panose="05020102010507070707" pitchFamily="18" charset="2"/>
            </a:endParaRPr>
          </a:p>
          <a:p>
            <a:pPr algn="ctr"/>
            <a:r>
              <a:rPr lang="en-US" altLang="zh-CN">
                <a:sym typeface="Wingdings 2" panose="05020102010507070707" pitchFamily="18" charset="2"/>
              </a:rPr>
              <a:t>GenerateAll</a:t>
            </a: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102" name="矩形 101"/>
          <p:cNvSpPr/>
          <p:nvPr/>
        </p:nvSpPr>
        <p:spPr>
          <a:xfrm>
            <a:off x="7605970" y="644683"/>
            <a:ext cx="1352840" cy="4398153"/>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91" name="矩形 90"/>
          <p:cNvSpPr/>
          <p:nvPr/>
        </p:nvSpPr>
        <p:spPr>
          <a:xfrm>
            <a:off x="1585097" y="4460244"/>
            <a:ext cx="5826972" cy="60960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76" name="矩形 75"/>
          <p:cNvSpPr/>
          <p:nvPr/>
        </p:nvSpPr>
        <p:spPr>
          <a:xfrm>
            <a:off x="1608150" y="3006629"/>
            <a:ext cx="5803921" cy="125810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46" name="矩形 45"/>
          <p:cNvSpPr/>
          <p:nvPr/>
        </p:nvSpPr>
        <p:spPr>
          <a:xfrm>
            <a:off x="151614" y="54372"/>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方案层</a:t>
            </a:r>
            <a:endParaRPr lang="zh-CN" altLang="en-US" sz="2400" dirty="0"/>
          </a:p>
        </p:txBody>
      </p:sp>
      <p:sp>
        <p:nvSpPr>
          <p:cNvPr id="48" name="矩形 47"/>
          <p:cNvSpPr/>
          <p:nvPr/>
        </p:nvSpPr>
        <p:spPr>
          <a:xfrm>
            <a:off x="174666" y="841904"/>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产品层</a:t>
            </a:r>
            <a:endParaRPr lang="zh-CN" altLang="en-US" sz="2400" dirty="0"/>
          </a:p>
        </p:txBody>
      </p:sp>
      <p:sp>
        <p:nvSpPr>
          <p:cNvPr id="50" name="矩形 49"/>
          <p:cNvSpPr/>
          <p:nvPr/>
        </p:nvSpPr>
        <p:spPr>
          <a:xfrm>
            <a:off x="174764" y="1598703"/>
            <a:ext cx="1257000" cy="1242351"/>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服务层</a:t>
            </a:r>
            <a:endParaRPr lang="zh-CN" altLang="en-US" sz="2400" dirty="0"/>
          </a:p>
        </p:txBody>
      </p:sp>
      <p:sp>
        <p:nvSpPr>
          <p:cNvPr id="51" name="矩形 50"/>
          <p:cNvSpPr/>
          <p:nvPr/>
        </p:nvSpPr>
        <p:spPr>
          <a:xfrm>
            <a:off x="193925" y="3002771"/>
            <a:ext cx="1257000" cy="1261966"/>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a:t>AI </a:t>
            </a:r>
            <a:r>
              <a:rPr lang="zh-CN" altLang="en-US" sz="2400"/>
              <a:t>层</a:t>
            </a:r>
            <a:endParaRPr lang="zh-CN" altLang="en-US" sz="2400" dirty="0"/>
          </a:p>
        </p:txBody>
      </p:sp>
      <p:sp>
        <p:nvSpPr>
          <p:cNvPr id="53" name="矩形 52"/>
          <p:cNvSpPr/>
          <p:nvPr/>
        </p:nvSpPr>
        <p:spPr>
          <a:xfrm>
            <a:off x="182448" y="4398511"/>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数据层</a:t>
            </a:r>
            <a:endParaRPr lang="zh-CN" altLang="en-US" sz="2400" dirty="0"/>
          </a:p>
        </p:txBody>
      </p:sp>
      <p:sp>
        <p:nvSpPr>
          <p:cNvPr id="54" name="矩形 53"/>
          <p:cNvSpPr/>
          <p:nvPr/>
        </p:nvSpPr>
        <p:spPr>
          <a:xfrm>
            <a:off x="1588806" y="54372"/>
            <a:ext cx="5803921" cy="67133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56" name="矩形 55"/>
          <p:cNvSpPr/>
          <p:nvPr/>
        </p:nvSpPr>
        <p:spPr>
          <a:xfrm>
            <a:off x="7624646" y="54374"/>
            <a:ext cx="1334164" cy="509287"/>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a:t>支撑层</a:t>
            </a:r>
            <a:endParaRPr lang="zh-CN" altLang="en-US" sz="2800" dirty="0"/>
          </a:p>
        </p:txBody>
      </p:sp>
      <p:sp>
        <p:nvSpPr>
          <p:cNvPr id="60" name="矩形 59"/>
          <p:cNvSpPr/>
          <p:nvPr/>
        </p:nvSpPr>
        <p:spPr>
          <a:xfrm>
            <a:off x="1694911" y="135396"/>
            <a:ext cx="178557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交通决策治理</a:t>
            </a:r>
            <a:endParaRPr lang="zh-CN" altLang="en-US" sz="2000" dirty="0"/>
          </a:p>
        </p:txBody>
      </p:sp>
      <p:sp>
        <p:nvSpPr>
          <p:cNvPr id="62" name="矩形 61"/>
          <p:cNvSpPr/>
          <p:nvPr/>
        </p:nvSpPr>
        <p:spPr>
          <a:xfrm>
            <a:off x="1611855" y="841904"/>
            <a:ext cx="5803922" cy="67133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66" name="矩形 65"/>
          <p:cNvSpPr/>
          <p:nvPr/>
        </p:nvSpPr>
        <p:spPr>
          <a:xfrm>
            <a:off x="3137209" y="922927"/>
            <a:ext cx="1234426"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场景生成</a:t>
            </a:r>
            <a:endParaRPr lang="zh-CN" altLang="en-US" sz="2000" dirty="0"/>
          </a:p>
        </p:txBody>
      </p:sp>
      <p:sp>
        <p:nvSpPr>
          <p:cNvPr id="68" name="矩形 67"/>
          <p:cNvSpPr/>
          <p:nvPr/>
        </p:nvSpPr>
        <p:spPr>
          <a:xfrm>
            <a:off x="4602763" y="922927"/>
            <a:ext cx="125043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自动驾驶</a:t>
            </a:r>
            <a:endParaRPr lang="zh-CN" altLang="en-US" sz="2000" dirty="0"/>
          </a:p>
        </p:txBody>
      </p:sp>
      <p:sp>
        <p:nvSpPr>
          <p:cNvPr id="69" name="矩形 68"/>
          <p:cNvSpPr/>
          <p:nvPr/>
        </p:nvSpPr>
        <p:spPr>
          <a:xfrm>
            <a:off x="3586589" y="145041"/>
            <a:ext cx="178557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基础设施评估</a:t>
            </a:r>
            <a:endParaRPr lang="zh-CN" altLang="en-US" sz="2000" dirty="0"/>
          </a:p>
        </p:txBody>
      </p:sp>
      <p:sp>
        <p:nvSpPr>
          <p:cNvPr id="71" name="矩形 70"/>
          <p:cNvSpPr/>
          <p:nvPr/>
        </p:nvSpPr>
        <p:spPr>
          <a:xfrm>
            <a:off x="6037838" y="922927"/>
            <a:ext cx="125043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信控优化</a:t>
            </a:r>
            <a:endParaRPr lang="zh-CN" altLang="en-US" sz="2000" dirty="0"/>
          </a:p>
        </p:txBody>
      </p:sp>
      <p:sp>
        <p:nvSpPr>
          <p:cNvPr id="73" name="矩形 72"/>
          <p:cNvSpPr/>
          <p:nvPr/>
        </p:nvSpPr>
        <p:spPr>
          <a:xfrm>
            <a:off x="1588806" y="1598700"/>
            <a:ext cx="5803921" cy="124235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74" name="矩形 73"/>
          <p:cNvSpPr/>
          <p:nvPr/>
        </p:nvSpPr>
        <p:spPr>
          <a:xfrm>
            <a:off x="1694911" y="1687441"/>
            <a:ext cx="5570307" cy="385823"/>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用户中心</a:t>
            </a:r>
            <a:r>
              <a:rPr lang="en-US" altLang="zh-CN" sz="2000"/>
              <a:t>/</a:t>
            </a:r>
            <a:r>
              <a:rPr lang="zh-CN" altLang="en-US" sz="2000"/>
              <a:t>网关</a:t>
            </a:r>
            <a:endParaRPr lang="zh-CN" altLang="en-US" sz="2000" dirty="0"/>
          </a:p>
        </p:txBody>
      </p:sp>
      <p:sp>
        <p:nvSpPr>
          <p:cNvPr id="75" name="矩形 74"/>
          <p:cNvSpPr/>
          <p:nvPr/>
        </p:nvSpPr>
        <p:spPr>
          <a:xfrm>
            <a:off x="1768508" y="909353"/>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语音交互</a:t>
            </a:r>
            <a:endParaRPr lang="zh-CN" altLang="en-US" sz="2000" dirty="0"/>
          </a:p>
        </p:txBody>
      </p:sp>
      <p:sp>
        <p:nvSpPr>
          <p:cNvPr id="64" name="矩形 63"/>
          <p:cNvSpPr/>
          <p:nvPr/>
        </p:nvSpPr>
        <p:spPr>
          <a:xfrm>
            <a:off x="3077646" y="3674330"/>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图像识别</a:t>
            </a:r>
            <a:endParaRPr lang="zh-CN" altLang="en-US" sz="2000" dirty="0"/>
          </a:p>
        </p:txBody>
      </p:sp>
      <p:sp>
        <p:nvSpPr>
          <p:cNvPr id="77" name="矩形 76"/>
          <p:cNvSpPr/>
          <p:nvPr/>
        </p:nvSpPr>
        <p:spPr>
          <a:xfrm>
            <a:off x="1645566" y="3053657"/>
            <a:ext cx="1817981"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生成式大模型</a:t>
            </a:r>
            <a:endParaRPr lang="zh-CN" altLang="en-US" sz="2000" dirty="0"/>
          </a:p>
        </p:txBody>
      </p:sp>
      <p:sp>
        <p:nvSpPr>
          <p:cNvPr id="86" name="矩形 85"/>
          <p:cNvSpPr/>
          <p:nvPr/>
        </p:nvSpPr>
        <p:spPr>
          <a:xfrm>
            <a:off x="3566980" y="3067295"/>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语音识别</a:t>
            </a:r>
            <a:endParaRPr lang="zh-CN" altLang="en-US" sz="2000" dirty="0"/>
          </a:p>
        </p:txBody>
      </p:sp>
      <p:sp>
        <p:nvSpPr>
          <p:cNvPr id="87" name="矩形 86"/>
          <p:cNvSpPr/>
          <p:nvPr/>
        </p:nvSpPr>
        <p:spPr>
          <a:xfrm>
            <a:off x="1694911" y="2192641"/>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分析中心</a:t>
            </a:r>
            <a:endParaRPr lang="zh-CN" altLang="en-US" sz="2000" dirty="0"/>
          </a:p>
        </p:txBody>
      </p:sp>
      <p:sp>
        <p:nvSpPr>
          <p:cNvPr id="88" name="矩形 87"/>
          <p:cNvSpPr/>
          <p:nvPr/>
        </p:nvSpPr>
        <p:spPr>
          <a:xfrm>
            <a:off x="3217007" y="2201055"/>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策略中心</a:t>
            </a:r>
            <a:endParaRPr lang="zh-CN" altLang="en-US" sz="2000" dirty="0"/>
          </a:p>
        </p:txBody>
      </p:sp>
      <p:sp>
        <p:nvSpPr>
          <p:cNvPr id="89" name="矩形 88"/>
          <p:cNvSpPr/>
          <p:nvPr/>
        </p:nvSpPr>
        <p:spPr>
          <a:xfrm>
            <a:off x="4640617" y="2184955"/>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事件中心</a:t>
            </a:r>
            <a:endParaRPr lang="zh-CN" altLang="en-US" sz="2000" dirty="0"/>
          </a:p>
        </p:txBody>
      </p:sp>
      <p:sp>
        <p:nvSpPr>
          <p:cNvPr id="90" name="矩形 89"/>
          <p:cNvSpPr/>
          <p:nvPr/>
        </p:nvSpPr>
        <p:spPr>
          <a:xfrm>
            <a:off x="6022786" y="4510399"/>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虚幻引擎</a:t>
            </a:r>
            <a:endParaRPr lang="zh-CN" altLang="en-US" sz="2000" dirty="0"/>
          </a:p>
        </p:txBody>
      </p:sp>
      <p:sp>
        <p:nvSpPr>
          <p:cNvPr id="93" name="矩形 92"/>
          <p:cNvSpPr/>
          <p:nvPr/>
        </p:nvSpPr>
        <p:spPr>
          <a:xfrm>
            <a:off x="1702594"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地图数据</a:t>
            </a:r>
            <a:endParaRPr lang="zh-CN" altLang="en-US" sz="2000" dirty="0"/>
          </a:p>
        </p:txBody>
      </p:sp>
      <p:sp>
        <p:nvSpPr>
          <p:cNvPr id="94" name="矩形 93"/>
          <p:cNvSpPr/>
          <p:nvPr/>
        </p:nvSpPr>
        <p:spPr>
          <a:xfrm>
            <a:off x="3108731"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用户数据</a:t>
            </a:r>
            <a:endParaRPr lang="zh-CN" altLang="en-US" sz="2000" dirty="0"/>
          </a:p>
        </p:txBody>
      </p:sp>
      <p:sp>
        <p:nvSpPr>
          <p:cNvPr id="95" name="矩形 94"/>
          <p:cNvSpPr/>
          <p:nvPr/>
        </p:nvSpPr>
        <p:spPr>
          <a:xfrm>
            <a:off x="4587395"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实时监控</a:t>
            </a:r>
            <a:endParaRPr lang="zh-CN" altLang="en-US" sz="2000" dirty="0"/>
          </a:p>
        </p:txBody>
      </p:sp>
      <p:sp>
        <p:nvSpPr>
          <p:cNvPr id="96" name="矩形 95"/>
          <p:cNvSpPr/>
          <p:nvPr/>
        </p:nvSpPr>
        <p:spPr>
          <a:xfrm>
            <a:off x="5519559" y="141183"/>
            <a:ext cx="1745659"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城市规划设计</a:t>
            </a:r>
            <a:endParaRPr lang="zh-CN" altLang="en-US" sz="2000" dirty="0"/>
          </a:p>
        </p:txBody>
      </p:sp>
      <p:sp>
        <p:nvSpPr>
          <p:cNvPr id="97" name="矩形 96"/>
          <p:cNvSpPr/>
          <p:nvPr/>
        </p:nvSpPr>
        <p:spPr>
          <a:xfrm>
            <a:off x="6037836" y="2189464"/>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调度中心</a:t>
            </a:r>
            <a:endParaRPr lang="zh-CN" altLang="en-US" sz="2000" dirty="0"/>
          </a:p>
        </p:txBody>
      </p:sp>
      <p:sp>
        <p:nvSpPr>
          <p:cNvPr id="98" name="矩形 97"/>
          <p:cNvSpPr/>
          <p:nvPr/>
        </p:nvSpPr>
        <p:spPr>
          <a:xfrm>
            <a:off x="1651725" y="3666015"/>
            <a:ext cx="126869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目标检测</a:t>
            </a:r>
            <a:endParaRPr lang="zh-CN" altLang="en-US" sz="2000" dirty="0"/>
          </a:p>
        </p:txBody>
      </p:sp>
      <p:sp>
        <p:nvSpPr>
          <p:cNvPr id="99" name="矩形 98"/>
          <p:cNvSpPr/>
          <p:nvPr/>
        </p:nvSpPr>
        <p:spPr>
          <a:xfrm>
            <a:off x="4419672" y="3666015"/>
            <a:ext cx="1481076"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图像再识别</a:t>
            </a:r>
            <a:endParaRPr lang="zh-CN" altLang="en-US" sz="2000" dirty="0"/>
          </a:p>
        </p:txBody>
      </p:sp>
      <p:sp>
        <p:nvSpPr>
          <p:cNvPr id="100" name="矩形 99"/>
          <p:cNvSpPr/>
          <p:nvPr/>
        </p:nvSpPr>
        <p:spPr>
          <a:xfrm>
            <a:off x="4873809" y="3053657"/>
            <a:ext cx="2472812"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跨摄像头多目标跟踪</a:t>
            </a:r>
            <a:endParaRPr lang="zh-CN" altLang="en-US" sz="2000" dirty="0"/>
          </a:p>
        </p:txBody>
      </p:sp>
      <p:sp>
        <p:nvSpPr>
          <p:cNvPr id="101" name="矩形 100"/>
          <p:cNvSpPr/>
          <p:nvPr/>
        </p:nvSpPr>
        <p:spPr>
          <a:xfrm>
            <a:off x="5974572" y="3666014"/>
            <a:ext cx="1387419"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三维孪生</a:t>
            </a:r>
            <a:endParaRPr lang="zh-CN" altLang="en-US" sz="2000" dirty="0"/>
          </a:p>
        </p:txBody>
      </p:sp>
      <p:sp>
        <p:nvSpPr>
          <p:cNvPr id="103" name="矩形 102"/>
          <p:cNvSpPr/>
          <p:nvPr/>
        </p:nvSpPr>
        <p:spPr>
          <a:xfrm>
            <a:off x="7656268" y="1422531"/>
            <a:ext cx="1250433" cy="454755"/>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系统监控</a:t>
            </a:r>
            <a:endParaRPr lang="zh-CN" altLang="en-US" sz="2000" dirty="0"/>
          </a:p>
        </p:txBody>
      </p:sp>
      <p:sp>
        <p:nvSpPr>
          <p:cNvPr id="104" name="矩形 103"/>
          <p:cNvSpPr/>
          <p:nvPr/>
        </p:nvSpPr>
        <p:spPr>
          <a:xfrm>
            <a:off x="7666511" y="2988728"/>
            <a:ext cx="1250433" cy="469089"/>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模型管理</a:t>
            </a:r>
            <a:endParaRPr lang="zh-CN" altLang="en-US" sz="2000" dirty="0"/>
          </a:p>
        </p:txBody>
      </p:sp>
      <p:sp>
        <p:nvSpPr>
          <p:cNvPr id="105" name="矩形 104"/>
          <p:cNvSpPr/>
          <p:nvPr/>
        </p:nvSpPr>
        <p:spPr>
          <a:xfrm>
            <a:off x="7663952" y="4498663"/>
            <a:ext cx="1250433" cy="4037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训练平台</a:t>
            </a:r>
            <a:endParaRPr lang="zh-CN" altLang="en-US" sz="2000" dirty="0"/>
          </a:p>
        </p:txBody>
      </p:sp>
      <p:pic>
        <p:nvPicPr>
          <p:cNvPr id="2" name="图片 1"/>
          <p:cNvPicPr>
            <a:picLocks noChangeAspect="1"/>
          </p:cNvPicPr>
          <p:nvPr/>
        </p:nvPicPr>
        <p:blipFill>
          <a:blip r:embed="rId1"/>
          <a:stretch>
            <a:fillRect/>
          </a:stretch>
        </p:blipFill>
        <p:spPr>
          <a:xfrm>
            <a:off x="7900043" y="712929"/>
            <a:ext cx="783371" cy="692143"/>
          </a:xfrm>
          <a:prstGeom prst="rect">
            <a:avLst/>
          </a:prstGeom>
        </p:spPr>
      </p:pic>
      <p:pic>
        <p:nvPicPr>
          <p:cNvPr id="4" name="图片 3"/>
          <p:cNvPicPr>
            <a:picLocks noChangeAspect="1"/>
          </p:cNvPicPr>
          <p:nvPr/>
        </p:nvPicPr>
        <p:blipFill>
          <a:blip r:embed="rId2"/>
          <a:stretch>
            <a:fillRect/>
          </a:stretch>
        </p:blipFill>
        <p:spPr>
          <a:xfrm>
            <a:off x="7831037" y="1993349"/>
            <a:ext cx="921379" cy="991197"/>
          </a:xfrm>
          <a:prstGeom prst="rect">
            <a:avLst/>
          </a:prstGeom>
        </p:spPr>
      </p:pic>
      <p:pic>
        <p:nvPicPr>
          <p:cNvPr id="6" name="图片 5"/>
          <p:cNvPicPr>
            <a:picLocks noChangeAspect="1"/>
          </p:cNvPicPr>
          <p:nvPr/>
        </p:nvPicPr>
        <p:blipFill>
          <a:blip r:embed="rId3"/>
          <a:stretch>
            <a:fillRect/>
          </a:stretch>
        </p:blipFill>
        <p:spPr>
          <a:xfrm>
            <a:off x="7811675" y="3629446"/>
            <a:ext cx="870066" cy="82515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8" name="矩形 47"/>
          <p:cNvSpPr/>
          <p:nvPr/>
        </p:nvSpPr>
        <p:spPr>
          <a:xfrm>
            <a:off x="184298" y="38099"/>
            <a:ext cx="3773496" cy="2258951"/>
          </a:xfrm>
          <a:prstGeom prst="rect">
            <a:avLst/>
          </a:prstGeom>
          <a:noFill/>
          <a:ln w="1270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圆角矩形 56"/>
          <p:cNvSpPr/>
          <p:nvPr/>
        </p:nvSpPr>
        <p:spPr>
          <a:xfrm>
            <a:off x="1508856" y="825462"/>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内侧前额叶皮层</a:t>
            </a:r>
            <a:endParaRPr lang="zh-CN" altLang="en-US" b="1">
              <a:solidFill>
                <a:schemeClr val="tx1"/>
              </a:solidFill>
            </a:endParaRPr>
          </a:p>
        </p:txBody>
      </p:sp>
      <p:sp>
        <p:nvSpPr>
          <p:cNvPr id="39" name="圆角矩形 38"/>
          <p:cNvSpPr/>
          <p:nvPr/>
        </p:nvSpPr>
        <p:spPr>
          <a:xfrm>
            <a:off x="2836028" y="825462"/>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尾侧前额叶皮层</a:t>
            </a:r>
            <a:endParaRPr lang="zh-CN" altLang="en-US" b="1">
              <a:solidFill>
                <a:schemeClr val="tx1"/>
              </a:solidFill>
            </a:endParaRPr>
          </a:p>
        </p:txBody>
      </p:sp>
      <p:sp>
        <p:nvSpPr>
          <p:cNvPr id="40" name="圆角矩形 39"/>
          <p:cNvSpPr/>
          <p:nvPr/>
        </p:nvSpPr>
        <p:spPr>
          <a:xfrm>
            <a:off x="1504420" y="1699536"/>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腹侧前额叶皮层</a:t>
            </a:r>
            <a:endParaRPr lang="zh-CN" altLang="en-US" b="1">
              <a:solidFill>
                <a:schemeClr val="tx1"/>
              </a:solidFill>
            </a:endParaRPr>
          </a:p>
        </p:txBody>
      </p:sp>
      <p:sp>
        <p:nvSpPr>
          <p:cNvPr id="42" name="圆角矩形 41"/>
          <p:cNvSpPr/>
          <p:nvPr/>
        </p:nvSpPr>
        <p:spPr>
          <a:xfrm>
            <a:off x="1508856" y="70623"/>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背侧前额叶皮层</a:t>
            </a:r>
            <a:endParaRPr lang="zh-CN" altLang="en-US" b="1">
              <a:solidFill>
                <a:schemeClr val="tx1"/>
              </a:solidFill>
            </a:endParaRPr>
          </a:p>
        </p:txBody>
      </p:sp>
      <p:sp>
        <p:nvSpPr>
          <p:cNvPr id="44" name="圆角矩形 43"/>
          <p:cNvSpPr/>
          <p:nvPr/>
        </p:nvSpPr>
        <p:spPr>
          <a:xfrm>
            <a:off x="279409" y="832928"/>
            <a:ext cx="733661"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眶额皮层</a:t>
            </a:r>
            <a:endParaRPr lang="zh-CN" altLang="en-US" b="1">
              <a:solidFill>
                <a:schemeClr val="tx1"/>
              </a:solidFill>
            </a:endParaRPr>
          </a:p>
        </p:txBody>
      </p:sp>
      <p:sp>
        <p:nvSpPr>
          <p:cNvPr id="51" name="圆角矩形 50"/>
          <p:cNvSpPr/>
          <p:nvPr/>
        </p:nvSpPr>
        <p:spPr>
          <a:xfrm>
            <a:off x="4116470" y="825462"/>
            <a:ext cx="791165" cy="474243"/>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前运动皮层</a:t>
            </a:r>
            <a:endParaRPr lang="zh-CN" altLang="en-US" b="1">
              <a:solidFill>
                <a:schemeClr val="tx1"/>
              </a:solidFill>
            </a:endParaRPr>
          </a:p>
        </p:txBody>
      </p:sp>
      <p:sp>
        <p:nvSpPr>
          <p:cNvPr id="52" name="圆角矩形 51"/>
          <p:cNvSpPr/>
          <p:nvPr/>
        </p:nvSpPr>
        <p:spPr>
          <a:xfrm>
            <a:off x="5178535" y="835116"/>
            <a:ext cx="806531" cy="464589"/>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初级运动皮层</a:t>
            </a:r>
            <a:endParaRPr lang="zh-CN" altLang="en-US" b="1">
              <a:solidFill>
                <a:schemeClr val="tx1"/>
              </a:solidFill>
            </a:endParaRPr>
          </a:p>
        </p:txBody>
      </p:sp>
      <p:sp>
        <p:nvSpPr>
          <p:cNvPr id="54" name="圆角矩形 53"/>
          <p:cNvSpPr/>
          <p:nvPr/>
        </p:nvSpPr>
        <p:spPr>
          <a:xfrm>
            <a:off x="4109117" y="1608381"/>
            <a:ext cx="791165" cy="404451"/>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辅助运动皮层</a:t>
            </a:r>
            <a:endParaRPr lang="zh-CN" altLang="en-US" sz="1000" b="1">
              <a:solidFill>
                <a:schemeClr val="tx1"/>
              </a:solidFill>
            </a:endParaRPr>
          </a:p>
        </p:txBody>
      </p:sp>
      <p:sp>
        <p:nvSpPr>
          <p:cNvPr id="64" name="圆角矩形 63"/>
          <p:cNvSpPr/>
          <p:nvPr/>
        </p:nvSpPr>
        <p:spPr>
          <a:xfrm>
            <a:off x="6153232" y="804576"/>
            <a:ext cx="806531"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初级感觉皮层</a:t>
            </a:r>
            <a:endParaRPr lang="zh-CN" altLang="en-US" b="1">
              <a:solidFill>
                <a:schemeClr val="tx1"/>
              </a:solidFill>
            </a:endParaRPr>
          </a:p>
        </p:txBody>
      </p:sp>
      <p:sp>
        <p:nvSpPr>
          <p:cNvPr id="66" name="圆角矩形 65"/>
          <p:cNvSpPr/>
          <p:nvPr/>
        </p:nvSpPr>
        <p:spPr>
          <a:xfrm>
            <a:off x="7113753" y="803829"/>
            <a:ext cx="806531"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后顶叶皮层</a:t>
            </a:r>
            <a:endParaRPr lang="zh-CN" altLang="en-US" b="1">
              <a:solidFill>
                <a:schemeClr val="tx1"/>
              </a:solidFill>
            </a:endParaRPr>
          </a:p>
        </p:txBody>
      </p:sp>
      <p:cxnSp>
        <p:nvCxnSpPr>
          <p:cNvPr id="7" name="肘形连接符 6"/>
          <p:cNvCxnSpPr>
            <a:stCxn id="66" idx="0"/>
            <a:endCxn id="42" idx="3"/>
          </p:cNvCxnSpPr>
          <p:nvPr/>
        </p:nvCxnSpPr>
        <p:spPr>
          <a:xfrm rot="16200000" flipV="1">
            <a:off x="4758337" y="-1954854"/>
            <a:ext cx="485641" cy="5031725"/>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64" idx="3"/>
            <a:endCxn id="66" idx="1"/>
          </p:cNvCxnSpPr>
          <p:nvPr/>
        </p:nvCxnSpPr>
        <p:spPr>
          <a:xfrm flipV="1">
            <a:off x="6959763" y="1036124"/>
            <a:ext cx="153990" cy="7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8" name="圆角矩形 67"/>
          <p:cNvSpPr/>
          <p:nvPr/>
        </p:nvSpPr>
        <p:spPr>
          <a:xfrm>
            <a:off x="8042796" y="2208275"/>
            <a:ext cx="806531"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初级视觉皮层</a:t>
            </a:r>
            <a:endParaRPr lang="zh-CN" altLang="en-US" b="1">
              <a:solidFill>
                <a:schemeClr val="tx1"/>
              </a:solidFill>
            </a:endParaRPr>
          </a:p>
        </p:txBody>
      </p:sp>
      <p:sp>
        <p:nvSpPr>
          <p:cNvPr id="69" name="圆角矩形 68"/>
          <p:cNvSpPr/>
          <p:nvPr/>
        </p:nvSpPr>
        <p:spPr>
          <a:xfrm>
            <a:off x="7233257" y="2208275"/>
            <a:ext cx="581697"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V2</a:t>
            </a:r>
            <a:endParaRPr lang="zh-CN" altLang="en-US" b="1">
              <a:solidFill>
                <a:schemeClr val="tx1"/>
              </a:solidFill>
            </a:endParaRPr>
          </a:p>
        </p:txBody>
      </p:sp>
      <p:sp>
        <p:nvSpPr>
          <p:cNvPr id="77" name="圆角矩形 76"/>
          <p:cNvSpPr/>
          <p:nvPr/>
        </p:nvSpPr>
        <p:spPr>
          <a:xfrm>
            <a:off x="7162376" y="1566301"/>
            <a:ext cx="717396"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MT/</a:t>
            </a:r>
            <a:endParaRPr lang="en-US" altLang="zh-CN" b="1">
              <a:solidFill>
                <a:schemeClr val="tx1"/>
              </a:solidFill>
            </a:endParaRPr>
          </a:p>
          <a:p>
            <a:pPr algn="ctr"/>
            <a:r>
              <a:rPr lang="en-US" altLang="zh-CN" b="1">
                <a:solidFill>
                  <a:schemeClr val="tx1"/>
                </a:solidFill>
              </a:rPr>
              <a:t>MST</a:t>
            </a:r>
            <a:endParaRPr lang="zh-CN" altLang="en-US" b="1">
              <a:solidFill>
                <a:schemeClr val="tx1"/>
              </a:solidFill>
            </a:endParaRPr>
          </a:p>
        </p:txBody>
      </p:sp>
      <p:cxnSp>
        <p:nvCxnSpPr>
          <p:cNvPr id="17" name="直接箭头连接符 16"/>
          <p:cNvCxnSpPr>
            <a:stCxn id="77" idx="0"/>
            <a:endCxn id="66" idx="2"/>
          </p:cNvCxnSpPr>
          <p:nvPr/>
        </p:nvCxnSpPr>
        <p:spPr>
          <a:xfrm flipH="1" flipV="1">
            <a:off x="7517019" y="1268418"/>
            <a:ext cx="4055" cy="2978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69" idx="0"/>
            <a:endCxn id="77" idx="2"/>
          </p:cNvCxnSpPr>
          <p:nvPr/>
        </p:nvCxnSpPr>
        <p:spPr>
          <a:xfrm flipH="1" flipV="1">
            <a:off x="7521074" y="2030890"/>
            <a:ext cx="3032" cy="177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68" idx="1"/>
            <a:endCxn id="69" idx="3"/>
          </p:cNvCxnSpPr>
          <p:nvPr/>
        </p:nvCxnSpPr>
        <p:spPr>
          <a:xfrm flipH="1">
            <a:off x="7814954" y="2440570"/>
            <a:ext cx="227842" cy="0"/>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sp>
        <p:nvSpPr>
          <p:cNvPr id="78" name="圆角矩形 77"/>
          <p:cNvSpPr/>
          <p:nvPr/>
        </p:nvSpPr>
        <p:spPr>
          <a:xfrm>
            <a:off x="6289465" y="2208275"/>
            <a:ext cx="581697"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V4</a:t>
            </a:r>
            <a:endParaRPr lang="zh-CN" altLang="en-US" b="1">
              <a:solidFill>
                <a:schemeClr val="tx1"/>
              </a:solidFill>
            </a:endParaRPr>
          </a:p>
        </p:txBody>
      </p:sp>
      <p:sp>
        <p:nvSpPr>
          <p:cNvPr id="82" name="圆角矩形 81"/>
          <p:cNvSpPr/>
          <p:nvPr/>
        </p:nvSpPr>
        <p:spPr>
          <a:xfrm>
            <a:off x="5280954" y="2210137"/>
            <a:ext cx="738561"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下颞皮层</a:t>
            </a:r>
            <a:endParaRPr lang="zh-CN" altLang="en-US" b="1">
              <a:solidFill>
                <a:schemeClr val="tx1"/>
              </a:solidFill>
            </a:endParaRPr>
          </a:p>
        </p:txBody>
      </p:sp>
      <p:cxnSp>
        <p:nvCxnSpPr>
          <p:cNvPr id="23" name="直接箭头连接符 22"/>
          <p:cNvCxnSpPr>
            <a:stCxn id="69" idx="1"/>
            <a:endCxn id="78" idx="3"/>
          </p:cNvCxnSpPr>
          <p:nvPr/>
        </p:nvCxnSpPr>
        <p:spPr>
          <a:xfrm flipH="1">
            <a:off x="6871162" y="2440570"/>
            <a:ext cx="362095" cy="0"/>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78" idx="1"/>
            <a:endCxn id="82" idx="3"/>
          </p:cNvCxnSpPr>
          <p:nvPr/>
        </p:nvCxnSpPr>
        <p:spPr>
          <a:xfrm flipH="1">
            <a:off x="6019515" y="2440570"/>
            <a:ext cx="269950" cy="1862"/>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29" name="肘形连接符 28"/>
          <p:cNvCxnSpPr>
            <a:stCxn id="82" idx="1"/>
            <a:endCxn id="40" idx="3"/>
          </p:cNvCxnSpPr>
          <p:nvPr/>
        </p:nvCxnSpPr>
        <p:spPr>
          <a:xfrm rot="10800000">
            <a:off x="2480858" y="1947102"/>
            <a:ext cx="2800096" cy="495331"/>
          </a:xfrm>
          <a:prstGeom prst="bentConnector3">
            <a:avLst>
              <a:gd name="adj1" fmla="val 57594"/>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51" idx="3"/>
            <a:endCxn id="52" idx="1"/>
          </p:cNvCxnSpPr>
          <p:nvPr/>
        </p:nvCxnSpPr>
        <p:spPr>
          <a:xfrm>
            <a:off x="4907635" y="1062584"/>
            <a:ext cx="270900" cy="482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39" idx="3"/>
            <a:endCxn id="51" idx="1"/>
          </p:cNvCxnSpPr>
          <p:nvPr/>
        </p:nvCxnSpPr>
        <p:spPr>
          <a:xfrm flipV="1">
            <a:off x="3812466" y="1062584"/>
            <a:ext cx="304004" cy="104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6" name="圆角矩形 85"/>
          <p:cNvSpPr/>
          <p:nvPr/>
        </p:nvSpPr>
        <p:spPr>
          <a:xfrm>
            <a:off x="3569095" y="2845432"/>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丘脑腹外侧核嘴侧</a:t>
            </a:r>
            <a:endParaRPr lang="zh-CN" altLang="en-US" sz="1000" b="1">
              <a:solidFill>
                <a:schemeClr val="tx1"/>
              </a:solidFill>
            </a:endParaRPr>
          </a:p>
        </p:txBody>
      </p:sp>
      <p:sp>
        <p:nvSpPr>
          <p:cNvPr id="87" name="圆角矩形 86"/>
          <p:cNvSpPr/>
          <p:nvPr/>
        </p:nvSpPr>
        <p:spPr>
          <a:xfrm>
            <a:off x="5274207" y="2840020"/>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丘脑腹外侧核尾侧</a:t>
            </a:r>
            <a:endParaRPr lang="zh-CN" altLang="en-US" sz="1000" b="1">
              <a:solidFill>
                <a:schemeClr val="tx1"/>
              </a:solidFill>
            </a:endParaRPr>
          </a:p>
        </p:txBody>
      </p:sp>
      <p:sp>
        <p:nvSpPr>
          <p:cNvPr id="88" name="圆角矩形 87"/>
          <p:cNvSpPr/>
          <p:nvPr/>
        </p:nvSpPr>
        <p:spPr>
          <a:xfrm>
            <a:off x="6207085" y="2843867"/>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脑桥</a:t>
            </a:r>
            <a:r>
              <a:rPr lang="en-US" altLang="zh-CN" sz="1000" b="1">
                <a:solidFill>
                  <a:schemeClr val="tx1"/>
                </a:solidFill>
              </a:rPr>
              <a:t>/</a:t>
            </a:r>
            <a:r>
              <a:rPr lang="zh-CN" altLang="en-US" sz="1000" b="1">
                <a:solidFill>
                  <a:schemeClr val="tx1"/>
                </a:solidFill>
              </a:rPr>
              <a:t>小脑</a:t>
            </a:r>
            <a:endParaRPr lang="zh-CN" altLang="en-US" sz="1000" b="1">
              <a:solidFill>
                <a:schemeClr val="tx1"/>
              </a:solidFill>
            </a:endParaRPr>
          </a:p>
        </p:txBody>
      </p:sp>
      <p:cxnSp>
        <p:nvCxnSpPr>
          <p:cNvPr id="37" name="直接箭头连接符 36"/>
          <p:cNvCxnSpPr/>
          <p:nvPr/>
        </p:nvCxnSpPr>
        <p:spPr>
          <a:xfrm flipH="1" flipV="1">
            <a:off x="6045763" y="3042991"/>
            <a:ext cx="168014" cy="3847"/>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0" name="肘形连接符 89"/>
          <p:cNvCxnSpPr>
            <a:stCxn id="87" idx="1"/>
            <a:endCxn id="52" idx="2"/>
          </p:cNvCxnSpPr>
          <p:nvPr/>
        </p:nvCxnSpPr>
        <p:spPr>
          <a:xfrm rot="10800000" flipH="1">
            <a:off x="5274207" y="1299706"/>
            <a:ext cx="307594" cy="1733171"/>
          </a:xfrm>
          <a:prstGeom prst="bentConnector4">
            <a:avLst>
              <a:gd name="adj1" fmla="val -42056"/>
              <a:gd name="adj2" fmla="val 55564"/>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4" name="肘形连接符 93"/>
          <p:cNvCxnSpPr>
            <a:stCxn id="86" idx="3"/>
            <a:endCxn id="54" idx="2"/>
          </p:cNvCxnSpPr>
          <p:nvPr/>
        </p:nvCxnSpPr>
        <p:spPr>
          <a:xfrm flipV="1">
            <a:off x="4333959" y="2012832"/>
            <a:ext cx="170741" cy="1025456"/>
          </a:xfrm>
          <a:prstGeom prst="bentConnector2">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7" name="肘形连接符 96"/>
          <p:cNvCxnSpPr>
            <a:stCxn id="68" idx="0"/>
            <a:endCxn id="77" idx="3"/>
          </p:cNvCxnSpPr>
          <p:nvPr/>
        </p:nvCxnSpPr>
        <p:spPr>
          <a:xfrm rot="16200000" flipV="1">
            <a:off x="7958078" y="1720291"/>
            <a:ext cx="409679" cy="56629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圆角矩形 97"/>
          <p:cNvSpPr/>
          <p:nvPr/>
        </p:nvSpPr>
        <p:spPr>
          <a:xfrm>
            <a:off x="184298" y="2463865"/>
            <a:ext cx="3216783" cy="1658556"/>
          </a:xfrm>
          <a:prstGeom prst="roundRect">
            <a:avLst/>
          </a:prstGeom>
          <a:solidFill>
            <a:schemeClr val="bg1"/>
          </a:solidFill>
          <a:ln w="635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endParaRPr>
          </a:p>
        </p:txBody>
      </p:sp>
      <p:sp>
        <p:nvSpPr>
          <p:cNvPr id="106" name="圆角矩形 105"/>
          <p:cNvSpPr/>
          <p:nvPr/>
        </p:nvSpPr>
        <p:spPr>
          <a:xfrm>
            <a:off x="4065827" y="3564426"/>
            <a:ext cx="559046" cy="248215"/>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红核</a:t>
            </a:r>
            <a:endParaRPr lang="zh-CN" altLang="en-US" sz="1000" b="1">
              <a:solidFill>
                <a:schemeClr val="tx1"/>
              </a:solidFill>
            </a:endParaRPr>
          </a:p>
        </p:txBody>
      </p:sp>
      <p:sp>
        <p:nvSpPr>
          <p:cNvPr id="107" name="圆角矩形 106"/>
          <p:cNvSpPr/>
          <p:nvPr/>
        </p:nvSpPr>
        <p:spPr>
          <a:xfrm>
            <a:off x="5153370" y="3593327"/>
            <a:ext cx="604870" cy="247986"/>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网状核</a:t>
            </a:r>
            <a:endParaRPr lang="zh-CN" altLang="en-US" sz="1000" b="1">
              <a:solidFill>
                <a:schemeClr val="tx1"/>
              </a:solidFill>
            </a:endParaRPr>
          </a:p>
        </p:txBody>
      </p:sp>
      <p:sp>
        <p:nvSpPr>
          <p:cNvPr id="108" name="圆角矩形 107"/>
          <p:cNvSpPr/>
          <p:nvPr/>
        </p:nvSpPr>
        <p:spPr>
          <a:xfrm>
            <a:off x="6113599" y="3564427"/>
            <a:ext cx="882806" cy="276885"/>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上丘</a:t>
            </a:r>
            <a:r>
              <a:rPr lang="en-US" altLang="zh-CN" sz="1000" b="1">
                <a:solidFill>
                  <a:schemeClr val="tx1"/>
                </a:solidFill>
              </a:rPr>
              <a:t>/</a:t>
            </a:r>
            <a:r>
              <a:rPr lang="zh-CN" altLang="en-US" sz="1000" b="1">
                <a:solidFill>
                  <a:schemeClr val="tx1"/>
                </a:solidFill>
              </a:rPr>
              <a:t>前庭核</a:t>
            </a:r>
            <a:endParaRPr lang="zh-CN" altLang="en-US" sz="1000" b="1">
              <a:solidFill>
                <a:schemeClr val="tx1"/>
              </a:solidFill>
            </a:endParaRPr>
          </a:p>
        </p:txBody>
      </p:sp>
      <p:sp>
        <p:nvSpPr>
          <p:cNvPr id="109" name="圆角矩形 108"/>
          <p:cNvSpPr/>
          <p:nvPr/>
        </p:nvSpPr>
        <p:spPr>
          <a:xfrm>
            <a:off x="3890226" y="4349189"/>
            <a:ext cx="3106178" cy="247986"/>
          </a:xfrm>
          <a:prstGeom prst="roundRect">
            <a:avLst/>
          </a:prstGeom>
          <a:solidFill>
            <a:schemeClr val="bg1">
              <a:lumMod val="95000"/>
            </a:schemeClr>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脊髓</a:t>
            </a:r>
            <a:endParaRPr lang="zh-CN" altLang="en-US" sz="1000" b="1">
              <a:solidFill>
                <a:schemeClr val="tx1"/>
              </a:solidFill>
            </a:endParaRPr>
          </a:p>
        </p:txBody>
      </p:sp>
      <p:cxnSp>
        <p:nvCxnSpPr>
          <p:cNvPr id="114" name="直接箭头连接符 113"/>
          <p:cNvCxnSpPr>
            <a:stCxn id="54" idx="0"/>
            <a:endCxn id="51" idx="2"/>
          </p:cNvCxnSpPr>
          <p:nvPr/>
        </p:nvCxnSpPr>
        <p:spPr>
          <a:xfrm flipV="1">
            <a:off x="4504700" y="1299705"/>
            <a:ext cx="7353" cy="3086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8" name="矩形 117"/>
          <p:cNvSpPr/>
          <p:nvPr/>
        </p:nvSpPr>
        <p:spPr>
          <a:xfrm>
            <a:off x="3963711" y="3966162"/>
            <a:ext cx="1284408" cy="281062"/>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外侧通路</a:t>
            </a:r>
            <a:r>
              <a:rPr lang="en-US" altLang="zh-CN" sz="1000" b="1">
                <a:solidFill>
                  <a:schemeClr val="tx1"/>
                </a:solidFill>
              </a:rPr>
              <a:t>:</a:t>
            </a:r>
            <a:r>
              <a:rPr lang="zh-CN" altLang="en-US" sz="1000" b="1">
                <a:solidFill>
                  <a:schemeClr val="tx1"/>
                </a:solidFill>
              </a:rPr>
              <a:t>远端</a:t>
            </a:r>
            <a:endParaRPr lang="zh-CN" altLang="en-US" sz="1000" b="1">
              <a:solidFill>
                <a:schemeClr val="tx1"/>
              </a:solidFill>
            </a:endParaRPr>
          </a:p>
        </p:txBody>
      </p:sp>
      <p:sp>
        <p:nvSpPr>
          <p:cNvPr id="119" name="矩形 118"/>
          <p:cNvSpPr/>
          <p:nvPr/>
        </p:nvSpPr>
        <p:spPr>
          <a:xfrm>
            <a:off x="5298721" y="3969702"/>
            <a:ext cx="1572441" cy="28106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腹内侧通路</a:t>
            </a:r>
            <a:r>
              <a:rPr lang="en-US" altLang="zh-CN" sz="1000" b="1">
                <a:solidFill>
                  <a:schemeClr val="tx1"/>
                </a:solidFill>
              </a:rPr>
              <a:t>:</a:t>
            </a:r>
            <a:r>
              <a:rPr lang="zh-CN" altLang="en-US" sz="1000" b="1">
                <a:solidFill>
                  <a:schemeClr val="tx1"/>
                </a:solidFill>
              </a:rPr>
              <a:t>姿势</a:t>
            </a:r>
            <a:endParaRPr lang="zh-CN" altLang="en-US" sz="1000" b="1">
              <a:solidFill>
                <a:schemeClr val="tx1"/>
              </a:solidFill>
            </a:endParaRPr>
          </a:p>
        </p:txBody>
      </p:sp>
      <p:cxnSp>
        <p:nvCxnSpPr>
          <p:cNvPr id="123" name="直接箭头连接符 122"/>
          <p:cNvCxnSpPr/>
          <p:nvPr/>
        </p:nvCxnSpPr>
        <p:spPr>
          <a:xfrm flipH="1">
            <a:off x="5008246" y="1073026"/>
            <a:ext cx="17674" cy="3261987"/>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肘形连接符 127"/>
          <p:cNvCxnSpPr>
            <a:endCxn id="106" idx="0"/>
          </p:cNvCxnSpPr>
          <p:nvPr/>
        </p:nvCxnSpPr>
        <p:spPr>
          <a:xfrm rot="10800000" flipV="1">
            <a:off x="4345351" y="3353980"/>
            <a:ext cx="655815" cy="210446"/>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肘形连接符 130"/>
          <p:cNvCxnSpPr>
            <a:endCxn id="107" idx="0"/>
          </p:cNvCxnSpPr>
          <p:nvPr/>
        </p:nvCxnSpPr>
        <p:spPr>
          <a:xfrm>
            <a:off x="5022194" y="3353980"/>
            <a:ext cx="433611" cy="239347"/>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肘形连接符 132"/>
          <p:cNvCxnSpPr>
            <a:endCxn id="108" idx="0"/>
          </p:cNvCxnSpPr>
          <p:nvPr/>
        </p:nvCxnSpPr>
        <p:spPr>
          <a:xfrm>
            <a:off x="5455805" y="3353980"/>
            <a:ext cx="1099197" cy="210447"/>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stCxn id="107" idx="2"/>
          </p:cNvCxnSpPr>
          <p:nvPr/>
        </p:nvCxnSpPr>
        <p:spPr>
          <a:xfrm>
            <a:off x="5455805" y="3841313"/>
            <a:ext cx="0" cy="493700"/>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a:stCxn id="108" idx="2"/>
          </p:cNvCxnSpPr>
          <p:nvPr/>
        </p:nvCxnSpPr>
        <p:spPr>
          <a:xfrm>
            <a:off x="6555002" y="3841312"/>
            <a:ext cx="0" cy="507877"/>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a:stCxn id="106" idx="2"/>
          </p:cNvCxnSpPr>
          <p:nvPr/>
        </p:nvCxnSpPr>
        <p:spPr>
          <a:xfrm>
            <a:off x="4345350" y="3812641"/>
            <a:ext cx="1" cy="522372"/>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3" name="圆角矩形 142"/>
          <p:cNvSpPr/>
          <p:nvPr/>
        </p:nvSpPr>
        <p:spPr>
          <a:xfrm>
            <a:off x="288437" y="2764968"/>
            <a:ext cx="1792088" cy="1043684"/>
          </a:xfrm>
          <a:prstGeom prst="roundRect">
            <a:avLst/>
          </a:prstGeom>
          <a:solidFill>
            <a:schemeClr val="accent4">
              <a:lumMod val="40000"/>
              <a:lumOff val="60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endParaRPr>
          </a:p>
        </p:txBody>
      </p:sp>
      <p:sp>
        <p:nvSpPr>
          <p:cNvPr id="144" name="圆角矩形 143"/>
          <p:cNvSpPr/>
          <p:nvPr/>
        </p:nvSpPr>
        <p:spPr>
          <a:xfrm>
            <a:off x="2530410" y="2916427"/>
            <a:ext cx="611236" cy="252403"/>
          </a:xfrm>
          <a:prstGeom prst="roundRect">
            <a:avLst/>
          </a:prstGeom>
          <a:solidFill>
            <a:schemeClr val="accent4">
              <a:lumMod val="60000"/>
              <a:lumOff val="40000"/>
            </a:schemeClr>
          </a:solidFill>
          <a:ln w="19050">
            <a:solidFill>
              <a:srgbClr val="2B93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苍白球</a:t>
            </a:r>
            <a:endParaRPr lang="zh-CN" altLang="en-US" sz="1000" b="1">
              <a:solidFill>
                <a:schemeClr val="tx1"/>
              </a:solidFill>
            </a:endParaRPr>
          </a:p>
        </p:txBody>
      </p:sp>
      <p:sp>
        <p:nvSpPr>
          <p:cNvPr id="152" name="矩形 151"/>
          <p:cNvSpPr/>
          <p:nvPr/>
        </p:nvSpPr>
        <p:spPr>
          <a:xfrm>
            <a:off x="837784" y="4190814"/>
            <a:ext cx="1643074" cy="17698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基底神经节（强化学习）</a:t>
            </a:r>
            <a:endParaRPr lang="zh-CN" altLang="en-US" sz="1000" b="1">
              <a:solidFill>
                <a:schemeClr val="tx1"/>
              </a:solidFill>
            </a:endParaRPr>
          </a:p>
        </p:txBody>
      </p:sp>
      <p:cxnSp>
        <p:nvCxnSpPr>
          <p:cNvPr id="157" name="肘形连接符 156"/>
          <p:cNvCxnSpPr>
            <a:stCxn id="64" idx="2"/>
            <a:endCxn id="88" idx="3"/>
          </p:cNvCxnSpPr>
          <p:nvPr/>
        </p:nvCxnSpPr>
        <p:spPr>
          <a:xfrm rot="16200000" flipH="1">
            <a:off x="5880444" y="1945218"/>
            <a:ext cx="1767558" cy="415451"/>
          </a:xfrm>
          <a:prstGeom prst="bentConnector4">
            <a:avLst>
              <a:gd name="adj1" fmla="val 44545"/>
              <a:gd name="adj2" fmla="val 13118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79" name="矩形 178"/>
          <p:cNvSpPr/>
          <p:nvPr/>
        </p:nvSpPr>
        <p:spPr>
          <a:xfrm>
            <a:off x="880398" y="3854494"/>
            <a:ext cx="685893"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纹状体</a:t>
            </a:r>
            <a:endParaRPr lang="zh-CN" altLang="en-US" sz="1000" b="1">
              <a:solidFill>
                <a:schemeClr val="tx1"/>
              </a:solidFill>
            </a:endParaRPr>
          </a:p>
        </p:txBody>
      </p:sp>
      <p:sp>
        <p:nvSpPr>
          <p:cNvPr id="182" name="圆角矩形 181"/>
          <p:cNvSpPr/>
          <p:nvPr/>
        </p:nvSpPr>
        <p:spPr>
          <a:xfrm>
            <a:off x="1071932" y="3428980"/>
            <a:ext cx="910695" cy="252403"/>
          </a:xfrm>
          <a:prstGeom prst="roundRect">
            <a:avLst/>
          </a:prstGeom>
          <a:solidFill>
            <a:schemeClr val="accent4">
              <a:lumMod val="60000"/>
              <a:lumOff val="40000"/>
            </a:schemeClr>
          </a:solidFill>
          <a:ln w="19050">
            <a:solidFill>
              <a:srgbClr val="2B93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腹侧纹状体</a:t>
            </a:r>
            <a:endParaRPr lang="zh-CN" altLang="en-US" sz="1000" b="1">
              <a:solidFill>
                <a:schemeClr val="tx1"/>
              </a:solidFill>
            </a:endParaRPr>
          </a:p>
        </p:txBody>
      </p:sp>
      <p:sp>
        <p:nvSpPr>
          <p:cNvPr id="183" name="圆角矩形 182"/>
          <p:cNvSpPr/>
          <p:nvPr/>
        </p:nvSpPr>
        <p:spPr>
          <a:xfrm>
            <a:off x="1050176" y="2916427"/>
            <a:ext cx="910695" cy="252403"/>
          </a:xfrm>
          <a:prstGeom prst="roundRect">
            <a:avLst/>
          </a:prstGeom>
          <a:solidFill>
            <a:schemeClr val="accent4">
              <a:lumMod val="60000"/>
              <a:lumOff val="40000"/>
            </a:schemeClr>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背侧纹状体</a:t>
            </a:r>
            <a:endParaRPr lang="zh-CN" altLang="en-US" sz="1000" b="1">
              <a:solidFill>
                <a:schemeClr val="tx1"/>
              </a:solidFill>
            </a:endParaRPr>
          </a:p>
        </p:txBody>
      </p:sp>
      <p:cxnSp>
        <p:nvCxnSpPr>
          <p:cNvPr id="194" name="肘形连接符 193"/>
          <p:cNvCxnSpPr>
            <a:endCxn id="143" idx="0"/>
          </p:cNvCxnSpPr>
          <p:nvPr/>
        </p:nvCxnSpPr>
        <p:spPr>
          <a:xfrm rot="5400000">
            <a:off x="647026" y="1845702"/>
            <a:ext cx="1456722" cy="381811"/>
          </a:xfrm>
          <a:prstGeom prst="bentConnector3">
            <a:avLst>
              <a:gd name="adj1" fmla="val 18615"/>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7" name="矩形 196"/>
          <p:cNvSpPr/>
          <p:nvPr/>
        </p:nvSpPr>
        <p:spPr>
          <a:xfrm>
            <a:off x="398413" y="3482690"/>
            <a:ext cx="594123" cy="15673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评论家</a:t>
            </a:r>
            <a:endParaRPr lang="zh-CN" altLang="en-US" sz="1000" b="1">
              <a:solidFill>
                <a:schemeClr val="tx1"/>
              </a:solidFill>
            </a:endParaRPr>
          </a:p>
        </p:txBody>
      </p:sp>
      <p:sp>
        <p:nvSpPr>
          <p:cNvPr id="198" name="矩形 197"/>
          <p:cNvSpPr/>
          <p:nvPr/>
        </p:nvSpPr>
        <p:spPr>
          <a:xfrm>
            <a:off x="389355" y="2964262"/>
            <a:ext cx="609501" cy="15673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动作者</a:t>
            </a:r>
            <a:endParaRPr lang="zh-CN" altLang="en-US" sz="1000" b="1">
              <a:solidFill>
                <a:schemeClr val="tx1"/>
              </a:solidFill>
            </a:endParaRPr>
          </a:p>
        </p:txBody>
      </p:sp>
      <p:sp>
        <p:nvSpPr>
          <p:cNvPr id="210" name="矩形 209"/>
          <p:cNvSpPr/>
          <p:nvPr/>
        </p:nvSpPr>
        <p:spPr>
          <a:xfrm>
            <a:off x="1727588" y="3762979"/>
            <a:ext cx="1036103"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多巴胺</a:t>
            </a:r>
            <a:endParaRPr lang="en-US" altLang="zh-CN" sz="1000" b="1">
              <a:solidFill>
                <a:schemeClr val="tx1"/>
              </a:solidFill>
            </a:endParaRPr>
          </a:p>
          <a:p>
            <a:pPr algn="ctr"/>
            <a:r>
              <a:rPr lang="en-US" altLang="zh-CN" sz="1000" b="1">
                <a:solidFill>
                  <a:schemeClr val="tx1"/>
                </a:solidFill>
              </a:rPr>
              <a:t>(</a:t>
            </a:r>
            <a:r>
              <a:rPr lang="zh-CN" altLang="en-US" sz="1000" b="1">
                <a:solidFill>
                  <a:schemeClr val="tx1"/>
                </a:solidFill>
              </a:rPr>
              <a:t>时间差分误差</a:t>
            </a:r>
            <a:r>
              <a:rPr lang="en-US" altLang="zh-CN" sz="1000" b="1">
                <a:solidFill>
                  <a:schemeClr val="tx1"/>
                </a:solidFill>
              </a:rPr>
              <a:t>)</a:t>
            </a:r>
            <a:endParaRPr lang="zh-CN" altLang="en-US" sz="1000" b="1">
              <a:solidFill>
                <a:schemeClr val="tx1"/>
              </a:solidFill>
            </a:endParaRPr>
          </a:p>
        </p:txBody>
      </p:sp>
      <p:sp>
        <p:nvSpPr>
          <p:cNvPr id="199" name="圆角矩形 198"/>
          <p:cNvSpPr/>
          <p:nvPr/>
        </p:nvSpPr>
        <p:spPr>
          <a:xfrm>
            <a:off x="5136419" y="4865385"/>
            <a:ext cx="620641" cy="231492"/>
          </a:xfrm>
          <a:prstGeom prst="roundRect">
            <a:avLst/>
          </a:prstGeom>
          <a:solidFill>
            <a:schemeClr val="accent4">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环境</a:t>
            </a:r>
            <a:endParaRPr lang="zh-CN" altLang="en-US" b="1">
              <a:solidFill>
                <a:schemeClr val="tx1"/>
              </a:solidFill>
            </a:endParaRPr>
          </a:p>
        </p:txBody>
      </p:sp>
      <p:cxnSp>
        <p:nvCxnSpPr>
          <p:cNvPr id="201" name="肘形连接符 200"/>
          <p:cNvCxnSpPr>
            <a:stCxn id="199" idx="3"/>
            <a:endCxn id="68" idx="3"/>
          </p:cNvCxnSpPr>
          <p:nvPr/>
        </p:nvCxnSpPr>
        <p:spPr>
          <a:xfrm flipV="1">
            <a:off x="5757060" y="2440570"/>
            <a:ext cx="3092267" cy="2540561"/>
          </a:xfrm>
          <a:prstGeom prst="bentConnector3">
            <a:avLst>
              <a:gd name="adj1" fmla="val 10542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6" name="直接箭头连接符 205"/>
          <p:cNvCxnSpPr>
            <a:stCxn id="183" idx="3"/>
            <a:endCxn id="144" idx="1"/>
          </p:cNvCxnSpPr>
          <p:nvPr/>
        </p:nvCxnSpPr>
        <p:spPr>
          <a:xfrm>
            <a:off x="1960871" y="3042629"/>
            <a:ext cx="56953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7" name="圆角矩形 206"/>
          <p:cNvSpPr/>
          <p:nvPr/>
        </p:nvSpPr>
        <p:spPr>
          <a:xfrm>
            <a:off x="2483722" y="3296582"/>
            <a:ext cx="787129" cy="512070"/>
          </a:xfrm>
          <a:prstGeom prst="roundRect">
            <a:avLst/>
          </a:prstGeom>
          <a:solidFill>
            <a:schemeClr val="accent4">
              <a:lumMod val="60000"/>
              <a:lumOff val="40000"/>
            </a:schemeClr>
          </a:solidFill>
          <a:ln w="19050">
            <a:solidFill>
              <a:srgbClr val="2B93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solidFill>
                  <a:schemeClr val="tx1"/>
                </a:solidFill>
              </a:rPr>
              <a:t>中脑</a:t>
            </a:r>
            <a:r>
              <a:rPr lang="zh-CN" altLang="en-US" sz="1000" b="1">
                <a:solidFill>
                  <a:schemeClr val="tx1"/>
                </a:solidFill>
              </a:rPr>
              <a:t>腹侧被盖区</a:t>
            </a:r>
            <a:r>
              <a:rPr lang="en-US" altLang="zh-CN" sz="1000" b="1">
                <a:solidFill>
                  <a:schemeClr val="tx1"/>
                </a:solidFill>
              </a:rPr>
              <a:t>/</a:t>
            </a:r>
            <a:r>
              <a:rPr lang="zh-CN" altLang="en-US" sz="1000" b="1">
                <a:solidFill>
                  <a:schemeClr val="tx1"/>
                </a:solidFill>
              </a:rPr>
              <a:t>黑质致密部</a:t>
            </a:r>
            <a:endParaRPr lang="zh-CN" altLang="en-US" sz="1000" b="1">
              <a:solidFill>
                <a:schemeClr val="tx1"/>
              </a:solidFill>
            </a:endParaRPr>
          </a:p>
        </p:txBody>
      </p:sp>
      <p:cxnSp>
        <p:nvCxnSpPr>
          <p:cNvPr id="225" name="直接箭头连接符 224"/>
          <p:cNvCxnSpPr>
            <a:stCxn id="207" idx="1"/>
            <a:endCxn id="182" idx="3"/>
          </p:cNvCxnSpPr>
          <p:nvPr/>
        </p:nvCxnSpPr>
        <p:spPr>
          <a:xfrm flipH="1">
            <a:off x="1982627" y="3552617"/>
            <a:ext cx="501095" cy="256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0" name="直接箭头连接符 229"/>
          <p:cNvCxnSpPr>
            <a:stCxn id="40" idx="0"/>
            <a:endCxn id="57" idx="2"/>
          </p:cNvCxnSpPr>
          <p:nvPr/>
        </p:nvCxnSpPr>
        <p:spPr>
          <a:xfrm flipV="1">
            <a:off x="1992639" y="1320591"/>
            <a:ext cx="4436" cy="3789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3" name="矩形 232"/>
          <p:cNvSpPr/>
          <p:nvPr/>
        </p:nvSpPr>
        <p:spPr>
          <a:xfrm>
            <a:off x="669806" y="1962847"/>
            <a:ext cx="461540"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筛选</a:t>
            </a:r>
            <a:endParaRPr lang="en-US" altLang="zh-CN" sz="1000" b="1">
              <a:solidFill>
                <a:schemeClr val="tx1"/>
              </a:solidFill>
            </a:endParaRPr>
          </a:p>
          <a:p>
            <a:pPr algn="ctr"/>
            <a:r>
              <a:rPr lang="zh-CN" altLang="en-US" sz="1000" b="1">
                <a:solidFill>
                  <a:schemeClr val="tx1"/>
                </a:solidFill>
              </a:rPr>
              <a:t>动作</a:t>
            </a:r>
            <a:endParaRPr lang="zh-CN" altLang="en-US" sz="1000" b="1">
              <a:solidFill>
                <a:schemeClr val="tx1"/>
              </a:solidFill>
            </a:endParaRPr>
          </a:p>
        </p:txBody>
      </p:sp>
      <p:cxnSp>
        <p:nvCxnSpPr>
          <p:cNvPr id="235" name="直接箭头连接符 234"/>
          <p:cNvCxnSpPr>
            <a:stCxn id="44" idx="3"/>
            <a:endCxn id="57" idx="1"/>
          </p:cNvCxnSpPr>
          <p:nvPr/>
        </p:nvCxnSpPr>
        <p:spPr>
          <a:xfrm flipV="1">
            <a:off x="1013070" y="1073027"/>
            <a:ext cx="495786" cy="74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6" name="矩形 235"/>
          <p:cNvSpPr/>
          <p:nvPr/>
        </p:nvSpPr>
        <p:spPr>
          <a:xfrm>
            <a:off x="1006981" y="873613"/>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目的</a:t>
            </a:r>
            <a:endParaRPr lang="zh-CN" altLang="en-US" sz="1000" b="1">
              <a:solidFill>
                <a:schemeClr val="tx1"/>
              </a:solidFill>
            </a:endParaRPr>
          </a:p>
        </p:txBody>
      </p:sp>
      <p:cxnSp>
        <p:nvCxnSpPr>
          <p:cNvPr id="238" name="直接箭头连接符 237"/>
          <p:cNvCxnSpPr>
            <a:stCxn id="57" idx="3"/>
            <a:endCxn id="39" idx="1"/>
          </p:cNvCxnSpPr>
          <p:nvPr/>
        </p:nvCxnSpPr>
        <p:spPr>
          <a:xfrm>
            <a:off x="2485294" y="1073027"/>
            <a:ext cx="35073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9" name="矩形 238"/>
          <p:cNvSpPr/>
          <p:nvPr/>
        </p:nvSpPr>
        <p:spPr>
          <a:xfrm>
            <a:off x="2429891" y="870877"/>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动作</a:t>
            </a:r>
            <a:endParaRPr lang="zh-CN" altLang="en-US" sz="1000" b="1">
              <a:solidFill>
                <a:schemeClr val="tx1"/>
              </a:solidFill>
            </a:endParaRPr>
          </a:p>
        </p:txBody>
      </p:sp>
      <p:cxnSp>
        <p:nvCxnSpPr>
          <p:cNvPr id="241" name="直接箭头连接符 240"/>
          <p:cNvCxnSpPr>
            <a:stCxn id="42" idx="2"/>
            <a:endCxn id="57" idx="0"/>
          </p:cNvCxnSpPr>
          <p:nvPr/>
        </p:nvCxnSpPr>
        <p:spPr>
          <a:xfrm>
            <a:off x="1997075" y="565752"/>
            <a:ext cx="0" cy="2597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2" name="矩形 241"/>
          <p:cNvSpPr/>
          <p:nvPr/>
        </p:nvSpPr>
        <p:spPr>
          <a:xfrm>
            <a:off x="1984089" y="598748"/>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目标</a:t>
            </a:r>
            <a:endParaRPr lang="zh-CN" altLang="en-US" sz="1000" b="1">
              <a:solidFill>
                <a:schemeClr val="tx1"/>
              </a:solidFill>
            </a:endParaRPr>
          </a:p>
        </p:txBody>
      </p:sp>
      <p:sp>
        <p:nvSpPr>
          <p:cNvPr id="243" name="矩形 242"/>
          <p:cNvSpPr/>
          <p:nvPr/>
        </p:nvSpPr>
        <p:spPr>
          <a:xfrm>
            <a:off x="2780072" y="143638"/>
            <a:ext cx="835589"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最近事件</a:t>
            </a:r>
            <a:endParaRPr lang="zh-CN" altLang="en-US" sz="1000" b="1">
              <a:solidFill>
                <a:schemeClr val="tx1"/>
              </a:solidFill>
            </a:endParaRPr>
          </a:p>
        </p:txBody>
      </p:sp>
      <p:sp>
        <p:nvSpPr>
          <p:cNvPr id="244" name="矩形 243"/>
          <p:cNvSpPr/>
          <p:nvPr/>
        </p:nvSpPr>
        <p:spPr>
          <a:xfrm>
            <a:off x="2665596" y="1780652"/>
            <a:ext cx="835589"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视听内容</a:t>
            </a:r>
            <a:endParaRPr lang="zh-CN" altLang="en-US" sz="1000" b="1">
              <a:solidFill>
                <a:schemeClr val="tx1"/>
              </a:solidFill>
            </a:endParaRPr>
          </a:p>
        </p:txBody>
      </p:sp>
      <p:sp>
        <p:nvSpPr>
          <p:cNvPr id="245" name="矩形 244"/>
          <p:cNvSpPr/>
          <p:nvPr/>
        </p:nvSpPr>
        <p:spPr>
          <a:xfrm>
            <a:off x="1960871" y="1507234"/>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目标</a:t>
            </a:r>
            <a:endParaRPr lang="zh-CN" altLang="en-US" sz="1000" b="1">
              <a:solidFill>
                <a:schemeClr val="tx1"/>
              </a:solidFill>
            </a:endParaRPr>
          </a:p>
        </p:txBody>
      </p:sp>
      <p:cxnSp>
        <p:nvCxnSpPr>
          <p:cNvPr id="253" name="直接箭头连接符 252"/>
          <p:cNvCxnSpPr>
            <a:stCxn id="109" idx="2"/>
            <a:endCxn id="199" idx="0"/>
          </p:cNvCxnSpPr>
          <p:nvPr/>
        </p:nvCxnSpPr>
        <p:spPr>
          <a:xfrm>
            <a:off x="5443315" y="4597175"/>
            <a:ext cx="3425" cy="2682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a:stCxn id="144" idx="3"/>
            <a:endCxn id="86" idx="1"/>
          </p:cNvCxnSpPr>
          <p:nvPr/>
        </p:nvCxnSpPr>
        <p:spPr>
          <a:xfrm flipV="1">
            <a:off x="3141646" y="3038288"/>
            <a:ext cx="427449" cy="43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1" name="矩形 270"/>
          <p:cNvSpPr/>
          <p:nvPr/>
        </p:nvSpPr>
        <p:spPr>
          <a:xfrm>
            <a:off x="2064698" y="2860363"/>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动作</a:t>
            </a:r>
            <a:endParaRPr lang="zh-CN" altLang="en-US" sz="1000" b="1">
              <a:solidFill>
                <a:schemeClr val="tx1"/>
              </a:solidFill>
            </a:endParaRPr>
          </a:p>
        </p:txBody>
      </p:sp>
      <p:sp>
        <p:nvSpPr>
          <p:cNvPr id="272" name="矩形 271"/>
          <p:cNvSpPr/>
          <p:nvPr/>
        </p:nvSpPr>
        <p:spPr>
          <a:xfrm>
            <a:off x="139793" y="56782"/>
            <a:ext cx="851886" cy="17698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前额叶皮层</a:t>
            </a:r>
            <a:endParaRPr lang="zh-CN" altLang="en-US" sz="1000" b="1">
              <a:solidFill>
                <a:schemeClr val="tx1"/>
              </a:solidFill>
            </a:endParaRPr>
          </a:p>
        </p:txBody>
      </p:sp>
      <p:sp>
        <p:nvSpPr>
          <p:cNvPr id="81" name="矩形 80"/>
          <p:cNvSpPr/>
          <p:nvPr/>
        </p:nvSpPr>
        <p:spPr>
          <a:xfrm>
            <a:off x="2306106" y="1306662"/>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bg1">
                    <a:lumMod val="50000"/>
                  </a:schemeClr>
                </a:solidFill>
              </a:rPr>
              <a:t>自我</a:t>
            </a:r>
            <a:endParaRPr lang="zh-CN" altLang="en-US" sz="1000" b="1">
              <a:solidFill>
                <a:schemeClr val="bg1">
                  <a:lumMod val="50000"/>
                </a:schemeClr>
              </a:solidFill>
            </a:endParaRPr>
          </a:p>
        </p:txBody>
      </p:sp>
      <p:sp>
        <p:nvSpPr>
          <p:cNvPr id="83" name="矩形 82"/>
          <p:cNvSpPr/>
          <p:nvPr/>
        </p:nvSpPr>
        <p:spPr>
          <a:xfrm>
            <a:off x="2294654" y="677115"/>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bg1">
                    <a:lumMod val="50000"/>
                  </a:schemeClr>
                </a:solidFill>
              </a:rPr>
              <a:t>社会</a:t>
            </a:r>
            <a:endParaRPr lang="zh-CN" altLang="en-US" sz="1000" b="1">
              <a:solidFill>
                <a:schemeClr val="bg1">
                  <a:lumMod val="50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901931" y="661569"/>
            <a:ext cx="5460275" cy="1213891"/>
            <a:chOff x="251999" y="619582"/>
            <a:chExt cx="8640001" cy="1618521"/>
          </a:xfrm>
        </p:grpSpPr>
        <p:sp>
          <p:nvSpPr>
            <p:cNvPr id="107" name="矩形: 圆顶角 106"/>
            <p:cNvSpPr/>
            <p:nvPr/>
          </p:nvSpPr>
          <p:spPr>
            <a:xfrm>
              <a:off x="251999" y="619582"/>
              <a:ext cx="8639999" cy="419457"/>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基于文本生成代码的实时三维驾驶场景生成大模型</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7" name="矩形 6"/>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630" indent="-214630"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11" name="圆角矩形 29"/>
          <p:cNvSpPr/>
          <p:nvPr/>
        </p:nvSpPr>
        <p:spPr>
          <a:xfrm>
            <a:off x="2231372" y="107075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中文文本</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2" name="圆角矩形 29"/>
          <p:cNvSpPr/>
          <p:nvPr/>
        </p:nvSpPr>
        <p:spPr>
          <a:xfrm>
            <a:off x="2231372" y="1460042"/>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语音输入</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3" name="圆角矩形 29"/>
          <p:cNvSpPr/>
          <p:nvPr/>
        </p:nvSpPr>
        <p:spPr>
          <a:xfrm>
            <a:off x="3651540" y="107427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场景标记语言</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4" name="圆角矩形 29"/>
          <p:cNvSpPr/>
          <p:nvPr/>
        </p:nvSpPr>
        <p:spPr>
          <a:xfrm>
            <a:off x="3651540" y="146243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场景描述语言</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5" name="圆角矩形 29"/>
          <p:cNvSpPr/>
          <p:nvPr/>
        </p:nvSpPr>
        <p:spPr>
          <a:xfrm>
            <a:off x="4413214" y="1074274"/>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函数接口</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6" name="圆角矩形 29"/>
          <p:cNvSpPr/>
          <p:nvPr/>
        </p:nvSpPr>
        <p:spPr>
          <a:xfrm>
            <a:off x="4413214" y="144283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功能模块</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7" name="圆角矩形 29"/>
          <p:cNvSpPr/>
          <p:nvPr/>
        </p:nvSpPr>
        <p:spPr>
          <a:xfrm>
            <a:off x="5679168" y="107849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静态道路</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8" name="圆角矩形 29"/>
          <p:cNvSpPr/>
          <p:nvPr/>
        </p:nvSpPr>
        <p:spPr>
          <a:xfrm>
            <a:off x="5679168" y="1447052"/>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其他建筑树木等</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9" name="圆角矩形 29"/>
          <p:cNvSpPr/>
          <p:nvPr/>
        </p:nvSpPr>
        <p:spPr>
          <a:xfrm>
            <a:off x="6472109" y="107849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动态车辆</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0" name="圆角矩形 29"/>
          <p:cNvSpPr/>
          <p:nvPr/>
        </p:nvSpPr>
        <p:spPr>
          <a:xfrm>
            <a:off x="6472109" y="1460043"/>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动态行人</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1" name="矩形 20"/>
          <p:cNvSpPr/>
          <p:nvPr/>
        </p:nvSpPr>
        <p:spPr>
          <a:xfrm>
            <a:off x="2138617" y="1010219"/>
            <a:ext cx="911227"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2" name="矩形 21"/>
          <p:cNvSpPr/>
          <p:nvPr/>
        </p:nvSpPr>
        <p:spPr>
          <a:xfrm>
            <a:off x="3557691" y="1006004"/>
            <a:ext cx="1647497"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3" name="矩形 22"/>
          <p:cNvSpPr/>
          <p:nvPr/>
        </p:nvSpPr>
        <p:spPr>
          <a:xfrm>
            <a:off x="5648360" y="1010219"/>
            <a:ext cx="1603626"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6" name="右箭头 219"/>
          <p:cNvSpPr/>
          <p:nvPr/>
        </p:nvSpPr>
        <p:spPr>
          <a:xfrm>
            <a:off x="3024312" y="127692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27" name="矩形 26"/>
          <p:cNvSpPr/>
          <p:nvPr/>
        </p:nvSpPr>
        <p:spPr>
          <a:xfrm>
            <a:off x="3073210" y="1407065"/>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大模型</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生成</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28" name="右箭头 219"/>
          <p:cNvSpPr/>
          <p:nvPr/>
        </p:nvSpPr>
        <p:spPr>
          <a:xfrm>
            <a:off x="5128696" y="127692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29" name="矩形 28"/>
          <p:cNvSpPr/>
          <p:nvPr/>
        </p:nvSpPr>
        <p:spPr>
          <a:xfrm>
            <a:off x="5177594" y="1407065"/>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场景</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渲染</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32" name="圆角矩形 29"/>
          <p:cNvSpPr/>
          <p:nvPr/>
        </p:nvSpPr>
        <p:spPr>
          <a:xfrm>
            <a:off x="886257" y="1179141"/>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三维场景生成大模型</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nvGrpSpPr>
          <p:cNvPr id="53" name="组合 52"/>
          <p:cNvGrpSpPr/>
          <p:nvPr/>
        </p:nvGrpSpPr>
        <p:grpSpPr>
          <a:xfrm>
            <a:off x="1899363" y="2133937"/>
            <a:ext cx="5460275" cy="1199956"/>
            <a:chOff x="251999" y="616778"/>
            <a:chExt cx="8640001" cy="1621325"/>
          </a:xfrm>
        </p:grpSpPr>
        <p:sp>
          <p:nvSpPr>
            <p:cNvPr id="54" name="矩形: 圆顶角 106"/>
            <p:cNvSpPr/>
            <p:nvPr/>
          </p:nvSpPr>
          <p:spPr>
            <a:xfrm>
              <a:off x="251999" y="616778"/>
              <a:ext cx="8639999" cy="425063"/>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基于真实场景模型的虚实映射数字孪生仿真引擎</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55" name="矩形 54"/>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630" indent="-214630"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56" name="圆角矩形 29"/>
          <p:cNvSpPr/>
          <p:nvPr/>
        </p:nvSpPr>
        <p:spPr>
          <a:xfrm>
            <a:off x="2211766" y="2511210"/>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多驾驶车辆</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7" name="圆角矩形 29"/>
          <p:cNvSpPr/>
          <p:nvPr/>
        </p:nvSpPr>
        <p:spPr>
          <a:xfrm>
            <a:off x="2211765" y="2812591"/>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行人信息</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66" name="矩形 65"/>
          <p:cNvSpPr/>
          <p:nvPr/>
        </p:nvSpPr>
        <p:spPr>
          <a:xfrm>
            <a:off x="2136049" y="2484503"/>
            <a:ext cx="911227"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69" name="右箭头 219"/>
          <p:cNvSpPr/>
          <p:nvPr/>
        </p:nvSpPr>
        <p:spPr>
          <a:xfrm>
            <a:off x="3021744" y="2751206"/>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70" name="矩形 69"/>
          <p:cNvSpPr/>
          <p:nvPr/>
        </p:nvSpPr>
        <p:spPr>
          <a:xfrm>
            <a:off x="3070642" y="2881351"/>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参与者</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抽取</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71" name="右箭头 219"/>
          <p:cNvSpPr/>
          <p:nvPr/>
        </p:nvSpPr>
        <p:spPr>
          <a:xfrm>
            <a:off x="4576919" y="275629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72" name="矩形 71"/>
          <p:cNvSpPr/>
          <p:nvPr/>
        </p:nvSpPr>
        <p:spPr>
          <a:xfrm>
            <a:off x="4641822" y="2887552"/>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参与者</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注入</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73" name="圆角矩形 29"/>
          <p:cNvSpPr/>
          <p:nvPr/>
        </p:nvSpPr>
        <p:spPr>
          <a:xfrm>
            <a:off x="883689" y="2653427"/>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虚实映射的数字孪生</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74" name="矩形 73"/>
          <p:cNvSpPr/>
          <p:nvPr/>
        </p:nvSpPr>
        <p:spPr>
          <a:xfrm>
            <a:off x="2364234" y="3047327"/>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物理世界</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75" name="圆角矩形 29"/>
          <p:cNvSpPr/>
          <p:nvPr/>
        </p:nvSpPr>
        <p:spPr>
          <a:xfrm>
            <a:off x="3739042" y="2525658"/>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真实定位</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76" name="圆角矩形 29"/>
          <p:cNvSpPr/>
          <p:nvPr/>
        </p:nvSpPr>
        <p:spPr>
          <a:xfrm>
            <a:off x="3739041" y="282703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数字场景</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77" name="矩形 76"/>
          <p:cNvSpPr/>
          <p:nvPr/>
        </p:nvSpPr>
        <p:spPr>
          <a:xfrm>
            <a:off x="3663325" y="2498950"/>
            <a:ext cx="911227"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78" name="矩形 77"/>
          <p:cNvSpPr/>
          <p:nvPr/>
        </p:nvSpPr>
        <p:spPr>
          <a:xfrm>
            <a:off x="3891510" y="3061775"/>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仿真桥</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79" name="圆角矩形 29"/>
          <p:cNvSpPr/>
          <p:nvPr/>
        </p:nvSpPr>
        <p:spPr>
          <a:xfrm>
            <a:off x="5211834" y="2537918"/>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车辆运动</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80" name="圆角矩形 29"/>
          <p:cNvSpPr/>
          <p:nvPr/>
        </p:nvSpPr>
        <p:spPr>
          <a:xfrm>
            <a:off x="5211834" y="283929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驾驶操作</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81" name="矩形 80"/>
          <p:cNvSpPr/>
          <p:nvPr/>
        </p:nvSpPr>
        <p:spPr>
          <a:xfrm>
            <a:off x="5136115" y="2511210"/>
            <a:ext cx="2113304"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82" name="矩形 81"/>
          <p:cNvSpPr/>
          <p:nvPr/>
        </p:nvSpPr>
        <p:spPr>
          <a:xfrm>
            <a:off x="5854031" y="3055443"/>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数字世界</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83" name="圆角矩形 29"/>
          <p:cNvSpPr/>
          <p:nvPr/>
        </p:nvSpPr>
        <p:spPr>
          <a:xfrm>
            <a:off x="6093641" y="2546631"/>
            <a:ext cx="1045183"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交通流量的生成</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84" name="圆角矩形 29"/>
          <p:cNvSpPr/>
          <p:nvPr/>
        </p:nvSpPr>
        <p:spPr>
          <a:xfrm>
            <a:off x="6085467" y="2821668"/>
            <a:ext cx="105335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虚拟人姿态</a:t>
            </a: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运动</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nvGrpSpPr>
          <p:cNvPr id="85" name="组合 84"/>
          <p:cNvGrpSpPr/>
          <p:nvPr/>
        </p:nvGrpSpPr>
        <p:grpSpPr>
          <a:xfrm>
            <a:off x="1899363" y="3581578"/>
            <a:ext cx="5460275" cy="1199955"/>
            <a:chOff x="251999" y="616779"/>
            <a:chExt cx="8640001" cy="1621324"/>
          </a:xfrm>
        </p:grpSpPr>
        <p:sp>
          <p:nvSpPr>
            <p:cNvPr id="86" name="矩形: 圆顶角 106"/>
            <p:cNvSpPr/>
            <p:nvPr/>
          </p:nvSpPr>
          <p:spPr>
            <a:xfrm>
              <a:off x="251999" y="616779"/>
              <a:ext cx="8639999" cy="425064"/>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复杂城市交通环境的精准感知和决策仿真</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87" name="矩形 86"/>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630" indent="-214630"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88" name="圆角矩形 29"/>
          <p:cNvSpPr/>
          <p:nvPr/>
        </p:nvSpPr>
        <p:spPr>
          <a:xfrm>
            <a:off x="2251987" y="3986234"/>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目标检测</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89" name="圆角矩形 29"/>
          <p:cNvSpPr/>
          <p:nvPr/>
        </p:nvSpPr>
        <p:spPr>
          <a:xfrm>
            <a:off x="2270619" y="4289126"/>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目标跟踪</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90" name="矩形 89"/>
          <p:cNvSpPr/>
          <p:nvPr/>
        </p:nvSpPr>
        <p:spPr>
          <a:xfrm>
            <a:off x="2157465" y="3932141"/>
            <a:ext cx="1701341"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91" name="右箭头 219"/>
          <p:cNvSpPr/>
          <p:nvPr/>
        </p:nvSpPr>
        <p:spPr>
          <a:xfrm>
            <a:off x="3827221" y="4205177"/>
            <a:ext cx="449150"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92" name="矩形 91"/>
          <p:cNvSpPr/>
          <p:nvPr/>
        </p:nvSpPr>
        <p:spPr>
          <a:xfrm>
            <a:off x="3828372" y="4338997"/>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环境</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理解</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93" name="右箭头 219"/>
          <p:cNvSpPr/>
          <p:nvPr/>
        </p:nvSpPr>
        <p:spPr>
          <a:xfrm>
            <a:off x="5837931" y="4212202"/>
            <a:ext cx="485869"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94" name="矩形 93"/>
          <p:cNvSpPr/>
          <p:nvPr/>
        </p:nvSpPr>
        <p:spPr>
          <a:xfrm>
            <a:off x="5865249" y="4345462"/>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规划</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执行</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95" name="圆角矩形 29"/>
          <p:cNvSpPr/>
          <p:nvPr/>
        </p:nvSpPr>
        <p:spPr>
          <a:xfrm>
            <a:off x="883689" y="4101066"/>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感知规划</a:t>
            </a:r>
            <a:endPar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控制仿真</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96" name="矩形 95"/>
          <p:cNvSpPr/>
          <p:nvPr/>
        </p:nvSpPr>
        <p:spPr>
          <a:xfrm>
            <a:off x="2799834" y="4501032"/>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环境感知</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97" name="圆角矩形 29"/>
          <p:cNvSpPr/>
          <p:nvPr/>
        </p:nvSpPr>
        <p:spPr>
          <a:xfrm>
            <a:off x="4378585" y="3993360"/>
            <a:ext cx="909305"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局部轨迹规划</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98" name="圆角矩形 29"/>
          <p:cNvSpPr/>
          <p:nvPr/>
        </p:nvSpPr>
        <p:spPr>
          <a:xfrm>
            <a:off x="4378585" y="4294741"/>
            <a:ext cx="909305"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全局路径规划</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99" name="矩形 98"/>
          <p:cNvSpPr/>
          <p:nvPr/>
        </p:nvSpPr>
        <p:spPr>
          <a:xfrm>
            <a:off x="4302866" y="3966653"/>
            <a:ext cx="1562383"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0" name="矩形 99"/>
          <p:cNvSpPr/>
          <p:nvPr/>
        </p:nvSpPr>
        <p:spPr>
          <a:xfrm>
            <a:off x="4884062" y="4522555"/>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规划决策</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101" name="圆角矩形 29"/>
          <p:cNvSpPr/>
          <p:nvPr/>
        </p:nvSpPr>
        <p:spPr>
          <a:xfrm>
            <a:off x="6430303" y="4272407"/>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航点跟踪</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2" name="圆角矩形 29"/>
          <p:cNvSpPr/>
          <p:nvPr/>
        </p:nvSpPr>
        <p:spPr>
          <a:xfrm>
            <a:off x="6432182" y="4019941"/>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PID</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控制器</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3" name="矩形 102"/>
          <p:cNvSpPr/>
          <p:nvPr/>
        </p:nvSpPr>
        <p:spPr>
          <a:xfrm>
            <a:off x="6359928" y="3958849"/>
            <a:ext cx="889493"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4" name="矩形 103"/>
          <p:cNvSpPr/>
          <p:nvPr/>
        </p:nvSpPr>
        <p:spPr>
          <a:xfrm>
            <a:off x="6577809" y="4510311"/>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控制执行</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108" name="圆角矩形 29"/>
          <p:cNvSpPr/>
          <p:nvPr/>
        </p:nvSpPr>
        <p:spPr>
          <a:xfrm>
            <a:off x="5340877" y="4003087"/>
            <a:ext cx="46283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变道</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9" name="圆角矩形 29"/>
          <p:cNvSpPr/>
          <p:nvPr/>
        </p:nvSpPr>
        <p:spPr>
          <a:xfrm>
            <a:off x="5338939" y="4283901"/>
            <a:ext cx="46283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刹车</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10" name="圆角矩形 29"/>
          <p:cNvSpPr/>
          <p:nvPr/>
        </p:nvSpPr>
        <p:spPr>
          <a:xfrm>
            <a:off x="3049024" y="400308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语义分割</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11" name="圆角矩形 29"/>
          <p:cNvSpPr/>
          <p:nvPr/>
        </p:nvSpPr>
        <p:spPr>
          <a:xfrm>
            <a:off x="3049024" y="4300754"/>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3D</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感知</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12" name="右箭头 219"/>
          <p:cNvSpPr/>
          <p:nvPr/>
        </p:nvSpPr>
        <p:spPr>
          <a:xfrm rot="5400000">
            <a:off x="4600655" y="1921143"/>
            <a:ext cx="241663" cy="150292"/>
          </a:xfrm>
          <a:prstGeom prst="rightArrow">
            <a:avLst/>
          </a:prstGeom>
          <a:gradFill>
            <a:gsLst>
              <a:gs pos="0">
                <a:schemeClr val="accent1">
                  <a:lumMod val="20000"/>
                  <a:lumOff val="80000"/>
                  <a:alpha val="0"/>
                </a:schemeClr>
              </a:gs>
              <a:gs pos="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113" name="右箭头 219"/>
          <p:cNvSpPr/>
          <p:nvPr/>
        </p:nvSpPr>
        <p:spPr>
          <a:xfrm rot="5400000">
            <a:off x="4615566" y="3376414"/>
            <a:ext cx="211841" cy="150292"/>
          </a:xfrm>
          <a:prstGeom prst="rightArrow">
            <a:avLst/>
          </a:prstGeom>
          <a:gradFill>
            <a:gsLst>
              <a:gs pos="0">
                <a:schemeClr val="accent1">
                  <a:lumMod val="20000"/>
                  <a:lumOff val="80000"/>
                  <a:alpha val="0"/>
                </a:schemeClr>
              </a:gs>
              <a:gs pos="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Tree>
  </p:cSld>
  <p:clrMapOvr>
    <a:masterClrMapping/>
  </p:clrMapOvr>
  <p:transition advTm="58500">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图片 15"/>
          <p:cNvPicPr>
            <a:picLocks noChangeAspect="1"/>
          </p:cNvPicPr>
          <p:nvPr/>
        </p:nvPicPr>
        <p:blipFill>
          <a:blip r:embed="rId1"/>
          <a:stretch>
            <a:fillRect/>
          </a:stretch>
        </p:blipFill>
        <p:spPr>
          <a:xfrm>
            <a:off x="5364372" y="499478"/>
            <a:ext cx="488156" cy="431006"/>
          </a:xfrm>
          <a:prstGeom prst="rect">
            <a:avLst/>
          </a:prstGeom>
          <a:noFill/>
          <a:ln w="9525">
            <a:noFill/>
          </a:ln>
        </p:spPr>
      </p:pic>
      <p:pic>
        <p:nvPicPr>
          <p:cNvPr id="4098" name="图片 17"/>
          <p:cNvPicPr>
            <a:picLocks noChangeAspect="1"/>
          </p:cNvPicPr>
          <p:nvPr/>
        </p:nvPicPr>
        <p:blipFill>
          <a:blip r:embed="rId2"/>
          <a:stretch>
            <a:fillRect/>
          </a:stretch>
        </p:blipFill>
        <p:spPr>
          <a:xfrm>
            <a:off x="5351860" y="1095375"/>
            <a:ext cx="521494" cy="452438"/>
          </a:xfrm>
          <a:prstGeom prst="rect">
            <a:avLst/>
          </a:prstGeom>
          <a:noFill/>
          <a:ln w="9525">
            <a:noFill/>
          </a:ln>
        </p:spPr>
      </p:pic>
      <p:sp>
        <p:nvSpPr>
          <p:cNvPr id="4099" name="文本框 26"/>
          <p:cNvSpPr/>
          <p:nvPr/>
        </p:nvSpPr>
        <p:spPr>
          <a:xfrm>
            <a:off x="5891215" y="486968"/>
            <a:ext cx="372219" cy="186591"/>
          </a:xfrm>
          <a:prstGeom prst="rect">
            <a:avLst/>
          </a:prstGeom>
          <a:noFill/>
          <a:ln w="9525">
            <a:noFill/>
          </a:ln>
        </p:spPr>
        <p:txBody>
          <a:bodyPr wrap="none" lIns="67628" tIns="35243" rIns="67628" bIns="35243" anchor="t" anchorCtr="0">
            <a:spAutoFit/>
          </a:bodyPr>
          <a:lstStyle/>
          <a:p>
            <a:pPr defTabSz="685800" fontAlgn="base">
              <a:spcBef>
                <a:spcPct val="0"/>
              </a:spcBef>
              <a:spcAft>
                <a:spcPct val="0"/>
              </a:spcAft>
              <a:buClrTx/>
            </a:pP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.xodr</a:t>
            </a:r>
            <a:endParaRPr lang="en-US" altLang="zh-CN" sz="750" b="1" kern="1200" dirty="0">
              <a:latin typeface="Arial" panose="020B0604020202020204" pitchFamily="34" charset="0"/>
              <a:ea typeface="Arial" panose="020B0604020202020204" pitchFamily="34" charset="0"/>
              <a:cs typeface="+mn-cs"/>
              <a:sym typeface="Arial" panose="020B0604020202020204" pitchFamily="34" charset="0"/>
            </a:endParaRPr>
          </a:p>
        </p:txBody>
      </p:sp>
      <p:pic>
        <p:nvPicPr>
          <p:cNvPr id="4100" name="图片 30"/>
          <p:cNvPicPr>
            <a:picLocks noChangeAspect="1"/>
          </p:cNvPicPr>
          <p:nvPr/>
        </p:nvPicPr>
        <p:blipFill>
          <a:blip r:embed="rId3"/>
          <a:stretch>
            <a:fillRect/>
          </a:stretch>
        </p:blipFill>
        <p:spPr>
          <a:xfrm>
            <a:off x="3034905" y="1153716"/>
            <a:ext cx="584597" cy="427434"/>
          </a:xfrm>
          <a:prstGeom prst="rect">
            <a:avLst/>
          </a:prstGeom>
          <a:noFill/>
          <a:ln w="9525">
            <a:noFill/>
          </a:ln>
        </p:spPr>
      </p:pic>
      <p:sp>
        <p:nvSpPr>
          <p:cNvPr id="4101" name="文本框 39"/>
          <p:cNvSpPr/>
          <p:nvPr/>
        </p:nvSpPr>
        <p:spPr>
          <a:xfrm>
            <a:off x="3433763" y="1158481"/>
            <a:ext cx="765572"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宋体" panose="02010600030101010101" pitchFamily="2" charset="-122"/>
                <a:cs typeface="+mn-cs"/>
                <a:sym typeface="黑体" panose="02010609060101010101" charset="-122"/>
              </a:rPr>
              <a:t>    </a:t>
            </a:r>
            <a:r>
              <a:rPr lang="en-US" altLang="zh-CN" sz="750" b="1" kern="1200">
                <a:latin typeface="Arial" panose="020B0604020202020204" pitchFamily="34" charset="0"/>
                <a:ea typeface="宋体" panose="02010600030101010101" pitchFamily="2" charset="-122"/>
                <a:cs typeface="+mn-cs"/>
                <a:sym typeface="Arial" panose="020B0604020202020204" pitchFamily="34" charset="0"/>
              </a:rPr>
              <a:t>生成代码</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2" name="文本框 40"/>
          <p:cNvSpPr/>
          <p:nvPr/>
        </p:nvSpPr>
        <p:spPr>
          <a:xfrm rot="-2040000">
            <a:off x="4645821" y="806054"/>
            <a:ext cx="664369" cy="160734"/>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Wingdings" panose="05000000000000000000" pitchFamily="2" charset="2"/>
              </a:rPr>
              <a:t> </a:t>
            </a: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路网抽取</a:t>
            </a:r>
            <a:endParaRPr lang="zh-CN" altLang="en-US" sz="750" b="1" kern="1200" dirty="0">
              <a:latin typeface="Arial" panose="020B0604020202020204" pitchFamily="34" charset="0"/>
              <a:ea typeface="宋体" panose="02010600030101010101" pitchFamily="2" charset="-122"/>
              <a:cs typeface="+mn-cs"/>
              <a:sym typeface="Wingdings 2" panose="05020102010507070707" pitchFamily="18" charset="2"/>
            </a:endParaRPr>
          </a:p>
          <a:p>
            <a:pPr algn="ctr" defTabSz="685800" fontAlgn="base">
              <a:spcBef>
                <a:spcPct val="0"/>
              </a:spcBef>
              <a:spcAft>
                <a:spcPct val="0"/>
              </a:spcAft>
              <a:buClrTx/>
            </a:pPr>
            <a:endParaRPr lang="zh-CN" altLang="en-US" sz="75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3" name="文本框 41"/>
          <p:cNvSpPr/>
          <p:nvPr/>
        </p:nvSpPr>
        <p:spPr>
          <a:xfrm>
            <a:off x="4768456" y="1072756"/>
            <a:ext cx="588169" cy="417423"/>
          </a:xfrm>
          <a:prstGeom prst="rect">
            <a:avLst/>
          </a:prstGeom>
          <a:noFill/>
          <a:ln w="9525">
            <a:noFill/>
          </a:ln>
        </p:spPr>
        <p:txBody>
          <a:bodyPr wrap="square" lIns="67628" tIns="35243" rIns="67628" bIns="35243" anchor="t" anchorCtr="0">
            <a:spAutoFit/>
          </a:bodyPr>
          <a:lstStyle/>
          <a:p>
            <a:pPr algn="ctr" defTabSz="685800" fontAlgn="base">
              <a:spcBef>
                <a:spcPct val="0"/>
              </a:spcBef>
              <a:spcAft>
                <a:spcPct val="0"/>
              </a:spcAft>
              <a:buClrTx/>
            </a:pP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程序化</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Arial" panose="020B0604020202020204" pitchFamily="34" charset="0"/>
              </a:rPr>
              <a:t>生成</a:t>
            </a: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建筑</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algn="ctr" defTabSz="685800" fontAlgn="base">
              <a:spcBef>
                <a:spcPct val="0"/>
              </a:spcBef>
              <a:spcAft>
                <a:spcPct val="0"/>
              </a:spcAft>
              <a:buClrTx/>
            </a:pPr>
            <a:endParaRPr lang="zh-CN" altLang="en-US" sz="75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4" name="矩形 44"/>
          <p:cNvSpPr/>
          <p:nvPr/>
        </p:nvSpPr>
        <p:spPr>
          <a:xfrm>
            <a:off x="2846541" y="1602582"/>
            <a:ext cx="992981" cy="285750"/>
          </a:xfrm>
          <a:prstGeom prst="rect">
            <a:avLst/>
          </a:prstGeom>
          <a:solidFill>
            <a:schemeClr val="bg1"/>
          </a:solidFill>
          <a:ln w="9525">
            <a:noFill/>
          </a:ln>
        </p:spPr>
        <p:txBody>
          <a:bodyPr anchor="ctr" anchorCtr="0"/>
          <a:lstStyle/>
          <a:p>
            <a:pPr algn="ctr" defTabSz="685800" fontAlgn="base">
              <a:spcBef>
                <a:spcPct val="0"/>
              </a:spcBef>
              <a:spcAft>
                <a:spcPct val="0"/>
              </a:spcAft>
              <a:buClrTx/>
            </a:pPr>
            <a:r>
              <a:rPr lang="zh-CN" altLang="en-US" sz="750" b="1" kern="1200">
                <a:latin typeface="Arial" panose="020B0604020202020204" pitchFamily="34" charset="0"/>
                <a:ea typeface="宋体" panose="02010600030101010101" pitchFamily="2" charset="-122"/>
                <a:cs typeface="+mn-cs"/>
                <a:sym typeface="Arial" panose="020B0604020202020204" pitchFamily="34" charset="0"/>
              </a:rPr>
              <a:t>文生生成场景代码大</a:t>
            </a:r>
            <a:r>
              <a:rPr lang="zh-CN" altLang="en-US" sz="750" b="1" kern="1200" dirty="0">
                <a:latin typeface="Arial" panose="020B0604020202020204" pitchFamily="34" charset="0"/>
                <a:ea typeface="宋体" panose="02010600030101010101" pitchFamily="2" charset="-122"/>
                <a:cs typeface="+mn-cs"/>
                <a:sym typeface="Arial" panose="020B0604020202020204" pitchFamily="34" charset="0"/>
              </a:rPr>
              <a:t>模型</a:t>
            </a:r>
            <a:endParaRPr lang="zh-CN" altLang="en-US" sz="750" b="1" kern="1200" dirty="0">
              <a:latin typeface="Arial" panose="020B0604020202020204" pitchFamily="34" charset="0"/>
              <a:ea typeface="Arial" panose="020B0604020202020204" pitchFamily="34" charset="0"/>
              <a:cs typeface="+mn-cs"/>
              <a:sym typeface="Arial" panose="020B0604020202020204" pitchFamily="34" charset="0"/>
            </a:endParaRPr>
          </a:p>
        </p:txBody>
      </p:sp>
      <p:pic>
        <p:nvPicPr>
          <p:cNvPr id="4105" name="图片 9225"/>
          <p:cNvPicPr>
            <a:picLocks noChangeAspect="1"/>
          </p:cNvPicPr>
          <p:nvPr/>
        </p:nvPicPr>
        <p:blipFill>
          <a:blip r:embed="rId4"/>
          <a:stretch>
            <a:fillRect/>
          </a:stretch>
        </p:blipFill>
        <p:spPr>
          <a:xfrm>
            <a:off x="1133923" y="1193007"/>
            <a:ext cx="436960" cy="403622"/>
          </a:xfrm>
          <a:prstGeom prst="rect">
            <a:avLst/>
          </a:prstGeom>
          <a:noFill/>
          <a:ln w="9525">
            <a:noFill/>
          </a:ln>
        </p:spPr>
      </p:pic>
      <p:cxnSp>
        <p:nvCxnSpPr>
          <p:cNvPr id="4106" name="直接箭头连接符 33"/>
          <p:cNvCxnSpPr/>
          <p:nvPr/>
        </p:nvCxnSpPr>
        <p:spPr>
          <a:xfrm flipV="1">
            <a:off x="3652838" y="1348979"/>
            <a:ext cx="457200" cy="1190"/>
          </a:xfrm>
          <a:prstGeom prst="straightConnector1">
            <a:avLst/>
          </a:prstGeom>
          <a:ln w="19050" cap="flat" cmpd="sng">
            <a:solidFill>
              <a:schemeClr val="tx1"/>
            </a:solidFill>
            <a:prstDash val="solid"/>
            <a:round/>
            <a:headEnd type="none" w="med" len="med"/>
            <a:tailEnd type="triangle" w="med" len="med"/>
          </a:ln>
        </p:spPr>
      </p:cxnSp>
      <p:sp>
        <p:nvSpPr>
          <p:cNvPr id="4107" name="文本框 39"/>
          <p:cNvSpPr/>
          <p:nvPr/>
        </p:nvSpPr>
        <p:spPr>
          <a:xfrm>
            <a:off x="1078362" y="1666877"/>
            <a:ext cx="586979"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语音输入</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9" name="文本框 39"/>
          <p:cNvSpPr/>
          <p:nvPr/>
        </p:nvSpPr>
        <p:spPr>
          <a:xfrm>
            <a:off x="1436094" y="1442442"/>
            <a:ext cx="654844" cy="289322"/>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微软雅黑" panose="020B0503020204020204" charset="-122"/>
                <a:cs typeface="+mn-cs"/>
                <a:sym typeface="Arial" panose="020B0604020202020204" pitchFamily="34" charset="0"/>
              </a:rPr>
              <a:t>语音识别</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sp>
        <p:nvSpPr>
          <p:cNvPr id="4110" name="文本框 39"/>
          <p:cNvSpPr/>
          <p:nvPr/>
        </p:nvSpPr>
        <p:spPr>
          <a:xfrm>
            <a:off x="2458641" y="1181103"/>
            <a:ext cx="586978"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文本</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pic>
        <p:nvPicPr>
          <p:cNvPr id="4111" name="图片 9231" descr="{B349B293-65EA-40fb-ABC6-A0F28C009B9F}"/>
          <p:cNvPicPr>
            <a:picLocks noChangeAspect="1"/>
          </p:cNvPicPr>
          <p:nvPr/>
        </p:nvPicPr>
        <p:blipFill>
          <a:blip r:embed="rId5"/>
          <a:stretch>
            <a:fillRect/>
          </a:stretch>
        </p:blipFill>
        <p:spPr>
          <a:xfrm>
            <a:off x="4130279" y="1157290"/>
            <a:ext cx="621506" cy="435769"/>
          </a:xfrm>
          <a:prstGeom prst="rect">
            <a:avLst/>
          </a:prstGeom>
          <a:noFill/>
          <a:ln w="9525">
            <a:noFill/>
          </a:ln>
        </p:spPr>
      </p:pic>
      <p:sp>
        <p:nvSpPr>
          <p:cNvPr id="4112" name="箭头 399"/>
          <p:cNvSpPr/>
          <p:nvPr/>
        </p:nvSpPr>
        <p:spPr>
          <a:xfrm rot="120000" flipV="1">
            <a:off x="4752978" y="738190"/>
            <a:ext cx="573881" cy="440531"/>
          </a:xfrm>
          <a:prstGeom prst="line">
            <a:avLst/>
          </a:prstGeom>
          <a:ln w="9525" cap="flat" cmpd="sng">
            <a:solidFill>
              <a:schemeClr val="tx1"/>
            </a:solidFill>
            <a:prstDash val="solid"/>
            <a:round/>
            <a:headEnd type="none" w="med" len="med"/>
            <a:tailEnd type="triangle" w="med" len="med"/>
          </a:ln>
        </p:spPr>
      </p:sp>
      <p:pic>
        <p:nvPicPr>
          <p:cNvPr id="4113" name="图片 9233"/>
          <p:cNvPicPr>
            <a:picLocks noChangeAspect="1"/>
          </p:cNvPicPr>
          <p:nvPr/>
        </p:nvPicPr>
        <p:blipFill>
          <a:blip r:embed="rId6"/>
          <a:stretch>
            <a:fillRect/>
          </a:stretch>
        </p:blipFill>
        <p:spPr>
          <a:xfrm>
            <a:off x="6417471" y="1133476"/>
            <a:ext cx="535781" cy="422672"/>
          </a:xfrm>
          <a:prstGeom prst="rect">
            <a:avLst/>
          </a:prstGeom>
          <a:noFill/>
          <a:ln w="9525">
            <a:noFill/>
          </a:ln>
        </p:spPr>
      </p:pic>
      <p:sp>
        <p:nvSpPr>
          <p:cNvPr id="4114" name="箭头 409"/>
          <p:cNvSpPr/>
          <p:nvPr/>
        </p:nvSpPr>
        <p:spPr>
          <a:xfrm rot="-120000">
            <a:off x="4757740" y="1583532"/>
            <a:ext cx="542925" cy="350044"/>
          </a:xfrm>
          <a:prstGeom prst="line">
            <a:avLst/>
          </a:prstGeom>
          <a:ln w="9525" cap="flat" cmpd="sng">
            <a:solidFill>
              <a:schemeClr val="tx1"/>
            </a:solidFill>
            <a:prstDash val="solid"/>
            <a:round/>
            <a:headEnd type="none" w="med" len="med"/>
            <a:tailEnd type="triangle" w="med" len="med"/>
          </a:ln>
        </p:spPr>
      </p:sp>
      <p:sp>
        <p:nvSpPr>
          <p:cNvPr id="4115" name="文本框 28"/>
          <p:cNvSpPr/>
          <p:nvPr/>
        </p:nvSpPr>
        <p:spPr>
          <a:xfrm rot="1920000">
            <a:off x="4618437" y="1704975"/>
            <a:ext cx="600075" cy="228600"/>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生成车辆和行人</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sp>
        <p:nvSpPr>
          <p:cNvPr id="4116" name="文本框 28"/>
          <p:cNvSpPr/>
          <p:nvPr/>
        </p:nvSpPr>
        <p:spPr>
          <a:xfrm>
            <a:off x="6448853" y="881457"/>
            <a:ext cx="84534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实时交通场景</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sp>
        <p:nvSpPr>
          <p:cNvPr id="4117" name="箭头 413"/>
          <p:cNvSpPr/>
          <p:nvPr/>
        </p:nvSpPr>
        <p:spPr>
          <a:xfrm>
            <a:off x="5899548" y="759621"/>
            <a:ext cx="673894" cy="340519"/>
          </a:xfrm>
          <a:prstGeom prst="line">
            <a:avLst/>
          </a:prstGeom>
          <a:ln w="9525" cap="flat" cmpd="sng">
            <a:solidFill>
              <a:schemeClr val="tx1"/>
            </a:solidFill>
            <a:prstDash val="solid"/>
            <a:round/>
            <a:headEnd type="none" w="med" len="med"/>
            <a:tailEnd type="triangle" w="med" len="med"/>
          </a:ln>
        </p:spPr>
      </p:sp>
      <p:sp>
        <p:nvSpPr>
          <p:cNvPr id="4118" name="箭头 414"/>
          <p:cNvSpPr/>
          <p:nvPr/>
        </p:nvSpPr>
        <p:spPr>
          <a:xfrm flipV="1">
            <a:off x="5953128" y="1628778"/>
            <a:ext cx="641747" cy="269081"/>
          </a:xfrm>
          <a:prstGeom prst="line">
            <a:avLst/>
          </a:prstGeom>
          <a:ln w="9525" cap="flat" cmpd="sng">
            <a:solidFill>
              <a:schemeClr val="tx1"/>
            </a:solidFill>
            <a:prstDash val="solid"/>
            <a:round/>
            <a:headEnd type="none" w="med" len="med"/>
            <a:tailEnd type="triangle" w="med" len="med"/>
          </a:ln>
        </p:spPr>
      </p:sp>
      <p:pic>
        <p:nvPicPr>
          <p:cNvPr id="4119" name="图片 9239"/>
          <p:cNvPicPr>
            <a:picLocks noChangeAspect="1"/>
          </p:cNvPicPr>
          <p:nvPr/>
        </p:nvPicPr>
        <p:blipFill>
          <a:blip r:embed="rId7"/>
          <a:stretch>
            <a:fillRect/>
          </a:stretch>
        </p:blipFill>
        <p:spPr>
          <a:xfrm>
            <a:off x="5362577" y="1743077"/>
            <a:ext cx="523875" cy="382191"/>
          </a:xfrm>
          <a:prstGeom prst="rect">
            <a:avLst/>
          </a:prstGeom>
          <a:noFill/>
          <a:ln w="9525">
            <a:noFill/>
          </a:ln>
        </p:spPr>
      </p:pic>
      <p:pic>
        <p:nvPicPr>
          <p:cNvPr id="4120" name="图片 9240"/>
          <p:cNvPicPr>
            <a:picLocks noChangeAspect="1"/>
          </p:cNvPicPr>
          <p:nvPr/>
        </p:nvPicPr>
        <p:blipFill>
          <a:blip r:embed="rId8"/>
          <a:stretch>
            <a:fillRect/>
          </a:stretch>
        </p:blipFill>
        <p:spPr>
          <a:xfrm>
            <a:off x="7470342" y="910829"/>
            <a:ext cx="623888" cy="497692"/>
          </a:xfrm>
          <a:prstGeom prst="rect">
            <a:avLst/>
          </a:prstGeom>
          <a:noFill/>
          <a:ln w="9525">
            <a:noFill/>
          </a:ln>
        </p:spPr>
      </p:pic>
      <p:sp>
        <p:nvSpPr>
          <p:cNvPr id="4121" name="文本框 39"/>
          <p:cNvSpPr/>
          <p:nvPr/>
        </p:nvSpPr>
        <p:spPr>
          <a:xfrm>
            <a:off x="6826242" y="1085458"/>
            <a:ext cx="586978"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像素流</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cxnSp>
        <p:nvCxnSpPr>
          <p:cNvPr id="4122" name="直接箭头连接符 33"/>
          <p:cNvCxnSpPr/>
          <p:nvPr/>
        </p:nvCxnSpPr>
        <p:spPr>
          <a:xfrm flipV="1">
            <a:off x="5870973" y="1347790"/>
            <a:ext cx="507206" cy="2381"/>
          </a:xfrm>
          <a:prstGeom prst="straightConnector1">
            <a:avLst/>
          </a:prstGeom>
          <a:ln w="19050" cap="flat" cmpd="sng">
            <a:solidFill>
              <a:schemeClr val="tx1"/>
            </a:solidFill>
            <a:prstDash val="solid"/>
            <a:miter/>
            <a:headEnd type="none" w="med" len="med"/>
            <a:tailEnd type="triangle" w="med" len="med"/>
          </a:ln>
        </p:spPr>
      </p:cxnSp>
      <p:cxnSp>
        <p:nvCxnSpPr>
          <p:cNvPr id="4123" name="直接箭头连接符 33"/>
          <p:cNvCxnSpPr/>
          <p:nvPr/>
        </p:nvCxnSpPr>
        <p:spPr>
          <a:xfrm flipV="1">
            <a:off x="2582863" y="1348979"/>
            <a:ext cx="457200" cy="1190"/>
          </a:xfrm>
          <a:prstGeom prst="straightConnector1">
            <a:avLst/>
          </a:prstGeom>
          <a:ln w="19050" cap="flat" cmpd="sng">
            <a:solidFill>
              <a:schemeClr val="tx1"/>
            </a:solidFill>
            <a:prstDash val="solid"/>
            <a:miter/>
            <a:headEnd type="none" w="med" len="med"/>
            <a:tailEnd type="triangle" w="med" len="med"/>
          </a:ln>
        </p:spPr>
      </p:cxnSp>
      <p:cxnSp>
        <p:nvCxnSpPr>
          <p:cNvPr id="4124" name="直接箭头连接符 33"/>
          <p:cNvCxnSpPr/>
          <p:nvPr/>
        </p:nvCxnSpPr>
        <p:spPr>
          <a:xfrm flipV="1">
            <a:off x="1550642" y="1389460"/>
            <a:ext cx="457200" cy="1190"/>
          </a:xfrm>
          <a:prstGeom prst="straightConnector1">
            <a:avLst/>
          </a:prstGeom>
          <a:ln w="19050" cap="flat" cmpd="sng">
            <a:solidFill>
              <a:schemeClr val="tx1"/>
            </a:solidFill>
            <a:prstDash val="solid"/>
            <a:round/>
            <a:headEnd type="none" w="med" len="med"/>
            <a:tailEnd type="triangle" w="med" len="med"/>
          </a:ln>
        </p:spPr>
      </p:cxnSp>
      <p:cxnSp>
        <p:nvCxnSpPr>
          <p:cNvPr id="4125" name="直接箭头连接符 33"/>
          <p:cNvCxnSpPr>
            <a:endCxn id="4120" idx="1"/>
          </p:cNvCxnSpPr>
          <p:nvPr/>
        </p:nvCxnSpPr>
        <p:spPr>
          <a:xfrm flipV="1">
            <a:off x="7013142" y="1159675"/>
            <a:ext cx="457200" cy="193670"/>
          </a:xfrm>
          <a:prstGeom prst="straightConnector1">
            <a:avLst/>
          </a:prstGeom>
          <a:ln w="19050" cap="flat" cmpd="sng">
            <a:solidFill>
              <a:schemeClr val="tx1"/>
            </a:solidFill>
            <a:prstDash val="solid"/>
            <a:round/>
            <a:headEnd type="none" w="med" len="med"/>
            <a:tailEnd type="triangle" w="med" len="med"/>
          </a:ln>
        </p:spPr>
      </p:cxnSp>
      <p:cxnSp>
        <p:nvCxnSpPr>
          <p:cNvPr id="4126" name="直接箭头连接符 33"/>
          <p:cNvCxnSpPr/>
          <p:nvPr/>
        </p:nvCxnSpPr>
        <p:spPr>
          <a:xfrm flipH="1">
            <a:off x="5595940" y="914402"/>
            <a:ext cx="1191" cy="205979"/>
          </a:xfrm>
          <a:prstGeom prst="straightConnector1">
            <a:avLst/>
          </a:prstGeom>
          <a:ln w="19050" cap="flat" cmpd="sng">
            <a:solidFill>
              <a:schemeClr val="tx1"/>
            </a:solidFill>
            <a:prstDash val="solid"/>
            <a:round/>
            <a:headEnd type="none" w="med" len="med"/>
            <a:tailEnd type="triangle" w="med" len="med"/>
          </a:ln>
        </p:spPr>
      </p:cxnSp>
      <p:cxnSp>
        <p:nvCxnSpPr>
          <p:cNvPr id="4127" name="直接箭头连接符 33"/>
          <p:cNvCxnSpPr/>
          <p:nvPr/>
        </p:nvCxnSpPr>
        <p:spPr>
          <a:xfrm flipV="1">
            <a:off x="4866085" y="1360885"/>
            <a:ext cx="457200" cy="1190"/>
          </a:xfrm>
          <a:prstGeom prst="straightConnector1">
            <a:avLst/>
          </a:prstGeom>
          <a:ln w="19050" cap="flat" cmpd="sng">
            <a:solidFill>
              <a:schemeClr val="tx1"/>
            </a:solidFill>
            <a:prstDash val="solid"/>
            <a:round/>
            <a:headEnd type="none" w="med" len="med"/>
            <a:tailEnd type="triangle" w="med" len="med"/>
          </a:ln>
        </p:spPr>
      </p:cxnSp>
      <p:pic>
        <p:nvPicPr>
          <p:cNvPr id="3" name="图片 2"/>
          <p:cNvPicPr>
            <a:picLocks noChangeAspect="1"/>
          </p:cNvPicPr>
          <p:nvPr/>
        </p:nvPicPr>
        <p:blipFill>
          <a:blip r:embed="rId9"/>
          <a:stretch>
            <a:fillRect/>
          </a:stretch>
        </p:blipFill>
        <p:spPr>
          <a:xfrm>
            <a:off x="2003076" y="1012567"/>
            <a:ext cx="580136" cy="699016"/>
          </a:xfrm>
          <a:prstGeom prst="rect">
            <a:avLst/>
          </a:prstGeom>
        </p:spPr>
      </p:pic>
      <p:sp>
        <p:nvSpPr>
          <p:cNvPr id="35" name="文本框 39"/>
          <p:cNvSpPr/>
          <p:nvPr/>
        </p:nvSpPr>
        <p:spPr>
          <a:xfrm>
            <a:off x="6826242" y="1518849"/>
            <a:ext cx="654844" cy="289322"/>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微软雅黑" panose="020B0503020204020204" charset="-122"/>
                <a:cs typeface="+mn-cs"/>
                <a:sym typeface="Arial" panose="020B0604020202020204" pitchFamily="34" charset="0"/>
              </a:rPr>
              <a:t>语音合成</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pic>
        <p:nvPicPr>
          <p:cNvPr id="6" name="图片 5"/>
          <p:cNvPicPr>
            <a:picLocks noChangeAspect="1"/>
          </p:cNvPicPr>
          <p:nvPr/>
        </p:nvPicPr>
        <p:blipFill>
          <a:blip r:embed="rId10"/>
          <a:stretch>
            <a:fillRect/>
          </a:stretch>
        </p:blipFill>
        <p:spPr>
          <a:xfrm>
            <a:off x="7593115" y="1468834"/>
            <a:ext cx="525860" cy="525860"/>
          </a:xfrm>
          <a:prstGeom prst="rect">
            <a:avLst/>
          </a:prstGeom>
        </p:spPr>
      </p:pic>
      <p:cxnSp>
        <p:nvCxnSpPr>
          <p:cNvPr id="39" name="直接箭头连接符 33"/>
          <p:cNvCxnSpPr/>
          <p:nvPr/>
        </p:nvCxnSpPr>
        <p:spPr>
          <a:xfrm>
            <a:off x="7018725" y="1341532"/>
            <a:ext cx="457200" cy="287244"/>
          </a:xfrm>
          <a:prstGeom prst="straightConnector1">
            <a:avLst/>
          </a:prstGeom>
          <a:ln w="19050" cap="flat" cmpd="sng">
            <a:solidFill>
              <a:schemeClr val="tx1"/>
            </a:solidFill>
            <a:prstDash val="solid"/>
            <a:round/>
            <a:headEnd type="none" w="med" len="med"/>
            <a:tailEnd type="triangle" w="med" len="med"/>
          </a:ln>
        </p:spPr>
      </p:cxnSp>
      <p:sp>
        <p:nvSpPr>
          <p:cNvPr id="43" name="Google Shape;1030;p39"/>
          <p:cNvSpPr/>
          <p:nvPr/>
        </p:nvSpPr>
        <p:spPr>
          <a:xfrm rot="16200000">
            <a:off x="838038" y="3320349"/>
            <a:ext cx="2286001" cy="318900"/>
          </a:xfrm>
          <a:prstGeom prst="rect">
            <a:avLst/>
          </a:prstGeom>
          <a:solidFill>
            <a:srgbClr val="ADCE89"/>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t>Tokenizer</a:t>
            </a:r>
            <a:endParaRPr lang="en-US"/>
          </a:p>
        </p:txBody>
      </p:sp>
      <p:sp>
        <p:nvSpPr>
          <p:cNvPr id="44" name="文本框 39"/>
          <p:cNvSpPr/>
          <p:nvPr/>
        </p:nvSpPr>
        <p:spPr>
          <a:xfrm>
            <a:off x="959884" y="2838460"/>
            <a:ext cx="560116" cy="925164"/>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a:latin typeface="Arial" panose="020B0604020202020204" pitchFamily="34" charset="0"/>
                <a:ea typeface="宋体" panose="02010600030101010101" pitchFamily="2" charset="-122"/>
                <a:cs typeface="+mn-cs"/>
                <a:sym typeface="Arial" panose="020B0604020202020204" pitchFamily="34" charset="0"/>
              </a:rPr>
              <a:t>请生成上午九点西二环的十字路口场景</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5" name="Google Shape;1030;p39"/>
          <p:cNvSpPr/>
          <p:nvPr/>
        </p:nvSpPr>
        <p:spPr>
          <a:xfrm rot="16200000">
            <a:off x="2075386" y="4009324"/>
            <a:ext cx="933450" cy="318900"/>
          </a:xfrm>
          <a:prstGeom prst="rect">
            <a:avLst/>
          </a:prstGeom>
          <a:solidFill>
            <a:srgbClr val="2B93F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a:t>编码器</a:t>
            </a:r>
            <a:endParaRPr lang="zh-CN" altLang="en-US"/>
          </a:p>
        </p:txBody>
      </p:sp>
      <p:sp>
        <p:nvSpPr>
          <p:cNvPr id="46" name="Google Shape;1030;p39"/>
          <p:cNvSpPr/>
          <p:nvPr/>
        </p:nvSpPr>
        <p:spPr>
          <a:xfrm rot="16200000">
            <a:off x="2084044" y="2635417"/>
            <a:ext cx="916134" cy="318900"/>
          </a:xfrm>
          <a:prstGeom prst="rect">
            <a:avLst/>
          </a:prstGeom>
          <a:solidFill>
            <a:srgbClr val="2B93F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a:t>编码器</a:t>
            </a:r>
            <a:endParaRPr lang="zh-CN" altLang="en-US"/>
          </a:p>
        </p:txBody>
      </p:sp>
      <p:sp>
        <p:nvSpPr>
          <p:cNvPr id="47" name="文本框 39"/>
          <p:cNvSpPr/>
          <p:nvPr/>
        </p:nvSpPr>
        <p:spPr>
          <a:xfrm rot="16200000">
            <a:off x="2214979" y="3401417"/>
            <a:ext cx="561303"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黑体" panose="02010609060101010101" charset="-122"/>
              </a:rPr>
              <a:t>……</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8" name="Google Shape;1030;p39"/>
          <p:cNvSpPr/>
          <p:nvPr/>
        </p:nvSpPr>
        <p:spPr>
          <a:xfrm rot="16200000">
            <a:off x="2558506" y="2635740"/>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Q-Former</a:t>
            </a:r>
            <a:endParaRPr lang="en-US" altLang="zh-CN"/>
          </a:p>
        </p:txBody>
      </p:sp>
      <p:sp>
        <p:nvSpPr>
          <p:cNvPr id="52" name="Google Shape;1030;p39"/>
          <p:cNvSpPr/>
          <p:nvPr/>
        </p:nvSpPr>
        <p:spPr>
          <a:xfrm rot="16200000">
            <a:off x="2558506" y="4009324"/>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Q-Former</a:t>
            </a:r>
            <a:endParaRPr lang="en-US" altLang="zh-CN"/>
          </a:p>
        </p:txBody>
      </p:sp>
      <p:cxnSp>
        <p:nvCxnSpPr>
          <p:cNvPr id="53" name="直接箭头连接符 33"/>
          <p:cNvCxnSpPr/>
          <p:nvPr/>
        </p:nvCxnSpPr>
        <p:spPr>
          <a:xfrm>
            <a:off x="1523838" y="3289383"/>
            <a:ext cx="307265" cy="5151"/>
          </a:xfrm>
          <a:prstGeom prst="straightConnector1">
            <a:avLst/>
          </a:prstGeom>
          <a:ln w="19050" cap="flat" cmpd="sng">
            <a:solidFill>
              <a:schemeClr val="tx1"/>
            </a:solidFill>
            <a:prstDash val="solid"/>
            <a:round/>
            <a:headEnd type="none" w="med" len="med"/>
            <a:tailEnd type="triangle" w="med" len="med"/>
          </a:ln>
        </p:spPr>
      </p:cxnSp>
      <p:cxnSp>
        <p:nvCxnSpPr>
          <p:cNvPr id="55" name="直接箭头连接符 33"/>
          <p:cNvCxnSpPr>
            <a:endCxn id="46" idx="0"/>
          </p:cNvCxnSpPr>
          <p:nvPr/>
        </p:nvCxnSpPr>
        <p:spPr>
          <a:xfrm>
            <a:off x="2151811" y="2792615"/>
            <a:ext cx="230850" cy="2252"/>
          </a:xfrm>
          <a:prstGeom prst="straightConnector1">
            <a:avLst/>
          </a:prstGeom>
          <a:ln w="19050" cap="flat" cmpd="sng">
            <a:solidFill>
              <a:schemeClr val="tx1"/>
            </a:solidFill>
            <a:prstDash val="solid"/>
            <a:round/>
            <a:headEnd type="none" w="med" len="med"/>
            <a:tailEnd type="triangle" w="med" len="med"/>
          </a:ln>
        </p:spPr>
      </p:cxnSp>
      <p:sp>
        <p:nvSpPr>
          <p:cNvPr id="57" name="Google Shape;1030;p39"/>
          <p:cNvSpPr/>
          <p:nvPr/>
        </p:nvSpPr>
        <p:spPr>
          <a:xfrm rot="16200000">
            <a:off x="3534459" y="226105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59" name="Google Shape;1030;p39"/>
          <p:cNvSpPr/>
          <p:nvPr/>
        </p:nvSpPr>
        <p:spPr>
          <a:xfrm rot="16200000">
            <a:off x="3534459" y="2537927"/>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60" name="Google Shape;1030;p39"/>
          <p:cNvSpPr/>
          <p:nvPr/>
        </p:nvSpPr>
        <p:spPr>
          <a:xfrm rot="16200000">
            <a:off x="3529078" y="281479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61" name="Google Shape;1030;p39"/>
          <p:cNvSpPr/>
          <p:nvPr/>
        </p:nvSpPr>
        <p:spPr>
          <a:xfrm rot="16200000">
            <a:off x="3530888" y="3054893"/>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62" name="文本框 39"/>
          <p:cNvSpPr/>
          <p:nvPr/>
        </p:nvSpPr>
        <p:spPr>
          <a:xfrm rot="16200000">
            <a:off x="3081401" y="2650965"/>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63" name="Google Shape;1030;p39"/>
          <p:cNvSpPr/>
          <p:nvPr/>
        </p:nvSpPr>
        <p:spPr>
          <a:xfrm rot="16200000">
            <a:off x="3530093" y="3589665"/>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64" name="Google Shape;1030;p39"/>
          <p:cNvSpPr/>
          <p:nvPr/>
        </p:nvSpPr>
        <p:spPr>
          <a:xfrm rot="16200000">
            <a:off x="3530093" y="3866533"/>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65" name="Google Shape;1030;p39"/>
          <p:cNvSpPr/>
          <p:nvPr/>
        </p:nvSpPr>
        <p:spPr>
          <a:xfrm rot="16200000">
            <a:off x="3524712" y="4143400"/>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66" name="Google Shape;1030;p39"/>
          <p:cNvSpPr/>
          <p:nvPr/>
        </p:nvSpPr>
        <p:spPr>
          <a:xfrm rot="16200000">
            <a:off x="3526522" y="438349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67" name="文本框 39"/>
          <p:cNvSpPr/>
          <p:nvPr/>
        </p:nvSpPr>
        <p:spPr>
          <a:xfrm rot="16200000">
            <a:off x="3077035" y="3979571"/>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68" name="Google Shape;1030;p39"/>
          <p:cNvSpPr/>
          <p:nvPr/>
        </p:nvSpPr>
        <p:spPr>
          <a:xfrm rot="16200000">
            <a:off x="3649604" y="2676690"/>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lang="en-US" altLang="zh-CN"/>
          </a:p>
        </p:txBody>
      </p:sp>
      <p:sp>
        <p:nvSpPr>
          <p:cNvPr id="69" name="Google Shape;1030;p39"/>
          <p:cNvSpPr/>
          <p:nvPr/>
        </p:nvSpPr>
        <p:spPr>
          <a:xfrm rot="16200000">
            <a:off x="3647486" y="3990305"/>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lang="en-US" altLang="zh-CN"/>
          </a:p>
        </p:txBody>
      </p:sp>
      <p:sp>
        <p:nvSpPr>
          <p:cNvPr id="70" name="矩形 69"/>
          <p:cNvSpPr/>
          <p:nvPr/>
        </p:nvSpPr>
        <p:spPr>
          <a:xfrm>
            <a:off x="4609405" y="2410132"/>
            <a:ext cx="911227" cy="2257985"/>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grpSp>
        <p:nvGrpSpPr>
          <p:cNvPr id="71" name="Google Shape;269;p19"/>
          <p:cNvGrpSpPr/>
          <p:nvPr/>
        </p:nvGrpSpPr>
        <p:grpSpPr>
          <a:xfrm>
            <a:off x="4697875" y="2973804"/>
            <a:ext cx="734285" cy="745298"/>
            <a:chOff x="608609" y="2370079"/>
            <a:chExt cx="458224" cy="523616"/>
          </a:xfrm>
        </p:grpSpPr>
        <p:grpSp>
          <p:nvGrpSpPr>
            <p:cNvPr id="72" name="Google Shape;270;p19"/>
            <p:cNvGrpSpPr/>
            <p:nvPr/>
          </p:nvGrpSpPr>
          <p:grpSpPr>
            <a:xfrm>
              <a:off x="608609" y="2665704"/>
              <a:ext cx="458224" cy="227991"/>
              <a:chOff x="5668659" y="1713442"/>
              <a:chExt cx="458224" cy="227991"/>
            </a:xfrm>
          </p:grpSpPr>
          <p:grpSp>
            <p:nvGrpSpPr>
              <p:cNvPr id="95" name="Google Shape;271;p19"/>
              <p:cNvGrpSpPr/>
              <p:nvPr/>
            </p:nvGrpSpPr>
            <p:grpSpPr>
              <a:xfrm>
                <a:off x="5802485" y="1713507"/>
                <a:ext cx="188679" cy="227926"/>
                <a:chOff x="5802485" y="1713507"/>
                <a:chExt cx="188679" cy="227926"/>
              </a:xfrm>
            </p:grpSpPr>
            <p:sp>
              <p:nvSpPr>
                <p:cNvPr id="103" name="Google Shape;272;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104" name="Google Shape;273;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grpSp>
          <p:grpSp>
            <p:nvGrpSpPr>
              <p:cNvPr id="96" name="Google Shape;274;p19"/>
              <p:cNvGrpSpPr/>
              <p:nvPr/>
            </p:nvGrpSpPr>
            <p:grpSpPr>
              <a:xfrm>
                <a:off x="5936312" y="1713442"/>
                <a:ext cx="190570" cy="227991"/>
                <a:chOff x="5936312" y="1713442"/>
                <a:chExt cx="190570" cy="227991"/>
              </a:xfrm>
            </p:grpSpPr>
            <p:sp>
              <p:nvSpPr>
                <p:cNvPr id="100" name="Google Shape;275;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101" name="Google Shape;276;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102" name="Google Shape;277;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97" name="Google Shape;278;p19"/>
              <p:cNvGrpSpPr/>
              <p:nvPr/>
            </p:nvGrpSpPr>
            <p:grpSpPr>
              <a:xfrm>
                <a:off x="5668659" y="1714000"/>
                <a:ext cx="193488" cy="227433"/>
                <a:chOff x="5668659" y="1714000"/>
                <a:chExt cx="193488" cy="227433"/>
              </a:xfrm>
            </p:grpSpPr>
            <p:sp>
              <p:nvSpPr>
                <p:cNvPr id="98" name="Google Shape;279;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99" name="Google Shape;280;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grpSp>
        </p:grpSp>
        <p:grpSp>
          <p:nvGrpSpPr>
            <p:cNvPr id="73" name="Google Shape;281;p19"/>
            <p:cNvGrpSpPr/>
            <p:nvPr/>
          </p:nvGrpSpPr>
          <p:grpSpPr>
            <a:xfrm>
              <a:off x="608609" y="2511879"/>
              <a:ext cx="458224" cy="227991"/>
              <a:chOff x="5668659" y="1713442"/>
              <a:chExt cx="458224" cy="227991"/>
            </a:xfrm>
          </p:grpSpPr>
          <p:grpSp>
            <p:nvGrpSpPr>
              <p:cNvPr id="85" name="Google Shape;282;p19"/>
              <p:cNvGrpSpPr/>
              <p:nvPr/>
            </p:nvGrpSpPr>
            <p:grpSpPr>
              <a:xfrm>
                <a:off x="5802485" y="1713507"/>
                <a:ext cx="188679" cy="227926"/>
                <a:chOff x="5802485" y="1713507"/>
                <a:chExt cx="188679" cy="227926"/>
              </a:xfrm>
            </p:grpSpPr>
            <p:sp>
              <p:nvSpPr>
                <p:cNvPr id="93" name="Google Shape;283;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94" name="Google Shape;284;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grpSp>
          <p:grpSp>
            <p:nvGrpSpPr>
              <p:cNvPr id="86" name="Google Shape;285;p19"/>
              <p:cNvGrpSpPr/>
              <p:nvPr/>
            </p:nvGrpSpPr>
            <p:grpSpPr>
              <a:xfrm>
                <a:off x="5936312" y="1713442"/>
                <a:ext cx="190570" cy="227991"/>
                <a:chOff x="5936312" y="1713442"/>
                <a:chExt cx="190570" cy="227991"/>
              </a:xfrm>
            </p:grpSpPr>
            <p:sp>
              <p:nvSpPr>
                <p:cNvPr id="90" name="Google Shape;286;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91" name="Google Shape;287;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92" name="Google Shape;288;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87" name="Google Shape;289;p19"/>
              <p:cNvGrpSpPr/>
              <p:nvPr/>
            </p:nvGrpSpPr>
            <p:grpSpPr>
              <a:xfrm>
                <a:off x="5668659" y="1714000"/>
                <a:ext cx="193488" cy="227433"/>
                <a:chOff x="5668659" y="1714000"/>
                <a:chExt cx="193488" cy="227433"/>
              </a:xfrm>
            </p:grpSpPr>
            <p:sp>
              <p:nvSpPr>
                <p:cNvPr id="88" name="Google Shape;290;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89" name="Google Shape;291;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grpSp>
        </p:grpSp>
        <p:grpSp>
          <p:nvGrpSpPr>
            <p:cNvPr id="74" name="Google Shape;292;p19"/>
            <p:cNvGrpSpPr/>
            <p:nvPr/>
          </p:nvGrpSpPr>
          <p:grpSpPr>
            <a:xfrm>
              <a:off x="608609" y="2370079"/>
              <a:ext cx="458224" cy="227991"/>
              <a:chOff x="5668659" y="1713442"/>
              <a:chExt cx="458224" cy="227991"/>
            </a:xfrm>
          </p:grpSpPr>
          <p:grpSp>
            <p:nvGrpSpPr>
              <p:cNvPr id="75" name="Google Shape;293;p19"/>
              <p:cNvGrpSpPr/>
              <p:nvPr/>
            </p:nvGrpSpPr>
            <p:grpSpPr>
              <a:xfrm>
                <a:off x="5802485" y="1713507"/>
                <a:ext cx="188679" cy="227926"/>
                <a:chOff x="5802485" y="1713507"/>
                <a:chExt cx="188679" cy="227926"/>
              </a:xfrm>
            </p:grpSpPr>
            <p:sp>
              <p:nvSpPr>
                <p:cNvPr id="83" name="Google Shape;29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84" name="Google Shape;29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grpSp>
          <p:grpSp>
            <p:nvGrpSpPr>
              <p:cNvPr id="76" name="Google Shape;296;p19"/>
              <p:cNvGrpSpPr/>
              <p:nvPr/>
            </p:nvGrpSpPr>
            <p:grpSpPr>
              <a:xfrm>
                <a:off x="5936312" y="1713442"/>
                <a:ext cx="190570" cy="227991"/>
                <a:chOff x="5936312" y="1713442"/>
                <a:chExt cx="190570" cy="227991"/>
              </a:xfrm>
            </p:grpSpPr>
            <p:sp>
              <p:nvSpPr>
                <p:cNvPr id="80" name="Google Shape;29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81" name="Google Shape;29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82" name="Google Shape;29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77" name="Google Shape;300;p19"/>
              <p:cNvGrpSpPr/>
              <p:nvPr/>
            </p:nvGrpSpPr>
            <p:grpSpPr>
              <a:xfrm>
                <a:off x="5668659" y="1714000"/>
                <a:ext cx="193488" cy="227433"/>
                <a:chOff x="5668659" y="1714000"/>
                <a:chExt cx="193488" cy="227433"/>
              </a:xfrm>
            </p:grpSpPr>
            <p:sp>
              <p:nvSpPr>
                <p:cNvPr id="78" name="Google Shape;30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79" name="Google Shape;30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grpSp>
        </p:grpSp>
      </p:grpSp>
      <p:sp>
        <p:nvSpPr>
          <p:cNvPr id="105" name="矩形 44"/>
          <p:cNvSpPr/>
          <p:nvPr/>
        </p:nvSpPr>
        <p:spPr>
          <a:xfrm>
            <a:off x="4727008" y="2433364"/>
            <a:ext cx="646151" cy="183798"/>
          </a:xfrm>
          <a:prstGeom prst="rect">
            <a:avLst/>
          </a:prstGeom>
          <a:solidFill>
            <a:schemeClr val="bg1"/>
          </a:solidFill>
          <a:ln w="9525">
            <a:noFill/>
          </a:ln>
        </p:spPr>
        <p:txBody>
          <a:bodyPr anchor="ctr"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Arial" panose="020B0604020202020204" pitchFamily="34" charset="0"/>
              </a:rPr>
              <a:t>Tokens</a:t>
            </a:r>
            <a:endParaRPr lang="zh-CN" altLang="en-US" sz="750" b="1" kern="1200" dirty="0">
              <a:latin typeface="Arial" panose="020B0604020202020204" pitchFamily="34" charset="0"/>
              <a:ea typeface="Arial" panose="020B0604020202020204" pitchFamily="34" charset="0"/>
              <a:cs typeface="+mn-cs"/>
              <a:sym typeface="Arial" panose="020B0604020202020204" pitchFamily="34" charset="0"/>
            </a:endParaRPr>
          </a:p>
        </p:txBody>
      </p:sp>
      <p:sp>
        <p:nvSpPr>
          <p:cNvPr id="106" name="Google Shape;1030;p39"/>
          <p:cNvSpPr/>
          <p:nvPr/>
        </p:nvSpPr>
        <p:spPr>
          <a:xfrm>
            <a:off x="5026727" y="2641282"/>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07" name="Google Shape;1030;p39"/>
          <p:cNvSpPr/>
          <p:nvPr/>
        </p:nvSpPr>
        <p:spPr>
          <a:xfrm>
            <a:off x="5148721" y="2642140"/>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08" name="Google Shape;1030;p39"/>
          <p:cNvSpPr/>
          <p:nvPr/>
        </p:nvSpPr>
        <p:spPr>
          <a:xfrm>
            <a:off x="4909514" y="2643276"/>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09" name="圆角矩形 29"/>
          <p:cNvSpPr/>
          <p:nvPr/>
        </p:nvSpPr>
        <p:spPr>
          <a:xfrm>
            <a:off x="4678091" y="3833262"/>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交通灯</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10" name="圆角矩形 29"/>
          <p:cNvSpPr/>
          <p:nvPr/>
        </p:nvSpPr>
        <p:spPr>
          <a:xfrm>
            <a:off x="4678091" y="4101023"/>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路径点</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11" name="圆角矩形 29"/>
          <p:cNvSpPr/>
          <p:nvPr/>
        </p:nvSpPr>
        <p:spPr>
          <a:xfrm>
            <a:off x="4685345" y="4428520"/>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路径点</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12" name="文本框 39"/>
          <p:cNvSpPr/>
          <p:nvPr/>
        </p:nvSpPr>
        <p:spPr>
          <a:xfrm>
            <a:off x="4825334" y="4236448"/>
            <a:ext cx="561303"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黑体" panose="02010609060101010101" charset="-122"/>
              </a:rPr>
              <a:t>……</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13" name="Google Shape;1030;p39"/>
          <p:cNvSpPr/>
          <p:nvPr/>
        </p:nvSpPr>
        <p:spPr>
          <a:xfrm rot="16200000">
            <a:off x="6016301" y="238763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14" name="Google Shape;1030;p39"/>
          <p:cNvSpPr/>
          <p:nvPr/>
        </p:nvSpPr>
        <p:spPr>
          <a:xfrm rot="16200000">
            <a:off x="6016301" y="2664502"/>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15" name="Google Shape;1030;p39"/>
          <p:cNvSpPr/>
          <p:nvPr/>
        </p:nvSpPr>
        <p:spPr>
          <a:xfrm rot="16200000">
            <a:off x="6010920" y="294136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16" name="Google Shape;1030;p39"/>
          <p:cNvSpPr/>
          <p:nvPr/>
        </p:nvSpPr>
        <p:spPr>
          <a:xfrm rot="16200000">
            <a:off x="6012730" y="3181468"/>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17" name="文本框 39"/>
          <p:cNvSpPr/>
          <p:nvPr/>
        </p:nvSpPr>
        <p:spPr>
          <a:xfrm rot="16200000">
            <a:off x="5563243" y="2777540"/>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18" name="Google Shape;1030;p39"/>
          <p:cNvSpPr/>
          <p:nvPr/>
        </p:nvSpPr>
        <p:spPr>
          <a:xfrm rot="16200000">
            <a:off x="6016302" y="366254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19" name="Google Shape;1030;p39"/>
          <p:cNvSpPr/>
          <p:nvPr/>
        </p:nvSpPr>
        <p:spPr>
          <a:xfrm rot="16200000">
            <a:off x="6016302" y="3939412"/>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20" name="Google Shape;1030;p39"/>
          <p:cNvSpPr/>
          <p:nvPr/>
        </p:nvSpPr>
        <p:spPr>
          <a:xfrm rot="16200000">
            <a:off x="6010921" y="421627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21" name="Google Shape;1030;p39"/>
          <p:cNvSpPr/>
          <p:nvPr/>
        </p:nvSpPr>
        <p:spPr>
          <a:xfrm rot="16200000">
            <a:off x="6012731" y="4456378"/>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22" name="文本框 39"/>
          <p:cNvSpPr/>
          <p:nvPr/>
        </p:nvSpPr>
        <p:spPr>
          <a:xfrm rot="16200000">
            <a:off x="5563244" y="4052450"/>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23" name="Google Shape;1030;p39"/>
          <p:cNvSpPr/>
          <p:nvPr/>
        </p:nvSpPr>
        <p:spPr>
          <a:xfrm rot="16200000">
            <a:off x="6214327" y="2762672"/>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lang="en-US" altLang="zh-CN"/>
          </a:p>
        </p:txBody>
      </p:sp>
      <p:sp>
        <p:nvSpPr>
          <p:cNvPr id="124" name="Google Shape;1030;p39"/>
          <p:cNvSpPr/>
          <p:nvPr/>
        </p:nvSpPr>
        <p:spPr>
          <a:xfrm rot="16200000">
            <a:off x="6244447" y="4076996"/>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lang="en-US" altLang="zh-CN"/>
          </a:p>
        </p:txBody>
      </p:sp>
      <p:pic>
        <p:nvPicPr>
          <p:cNvPr id="14" name="图片 13"/>
          <p:cNvPicPr>
            <a:picLocks noChangeAspect="1"/>
          </p:cNvPicPr>
          <p:nvPr/>
        </p:nvPicPr>
        <p:blipFill>
          <a:blip r:embed="rId11"/>
          <a:stretch>
            <a:fillRect/>
          </a:stretch>
        </p:blipFill>
        <p:spPr>
          <a:xfrm>
            <a:off x="7013144" y="2473999"/>
            <a:ext cx="1430791" cy="908087"/>
          </a:xfrm>
          <a:prstGeom prst="rect">
            <a:avLst/>
          </a:prstGeom>
        </p:spPr>
      </p:pic>
      <p:sp>
        <p:nvSpPr>
          <p:cNvPr id="127" name="矩形 126"/>
          <p:cNvSpPr/>
          <p:nvPr/>
        </p:nvSpPr>
        <p:spPr>
          <a:xfrm>
            <a:off x="898949" y="2247107"/>
            <a:ext cx="7592926" cy="260842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cxnSp>
        <p:nvCxnSpPr>
          <p:cNvPr id="128" name="直接箭头连接符 33"/>
          <p:cNvCxnSpPr>
            <a:stCxn id="4104" idx="2"/>
          </p:cNvCxnSpPr>
          <p:nvPr/>
        </p:nvCxnSpPr>
        <p:spPr>
          <a:xfrm flipH="1">
            <a:off x="3340100" y="1888334"/>
            <a:ext cx="2930" cy="311149"/>
          </a:xfrm>
          <a:prstGeom prst="straightConnector1">
            <a:avLst/>
          </a:prstGeom>
          <a:ln w="19050" cap="flat" cmpd="sng">
            <a:solidFill>
              <a:schemeClr val="tx1"/>
            </a:solidFill>
            <a:prstDash val="sysDash"/>
            <a:round/>
            <a:headEnd type="none" w="med" len="med"/>
            <a:tailEnd type="triangle" w="med" len="med"/>
          </a:ln>
        </p:spPr>
      </p:cxnSp>
      <p:cxnSp>
        <p:nvCxnSpPr>
          <p:cNvPr id="132" name="直接箭头连接符 33"/>
          <p:cNvCxnSpPr/>
          <p:nvPr/>
        </p:nvCxnSpPr>
        <p:spPr>
          <a:xfrm>
            <a:off x="2148492" y="4022478"/>
            <a:ext cx="230850" cy="2252"/>
          </a:xfrm>
          <a:prstGeom prst="straightConnector1">
            <a:avLst/>
          </a:prstGeom>
          <a:ln w="19050" cap="flat" cmpd="sng">
            <a:solidFill>
              <a:schemeClr val="tx1"/>
            </a:solidFill>
            <a:prstDash val="solid"/>
            <a:round/>
            <a:headEnd type="none" w="med" len="med"/>
            <a:tailEnd type="triangle" w="med" len="med"/>
          </a:ln>
        </p:spPr>
      </p:cxnSp>
      <p:cxnSp>
        <p:nvCxnSpPr>
          <p:cNvPr id="133" name="直接箭头连接符 33"/>
          <p:cNvCxnSpPr>
            <a:endCxn id="48" idx="0"/>
          </p:cNvCxnSpPr>
          <p:nvPr/>
        </p:nvCxnSpPr>
        <p:spPr>
          <a:xfrm>
            <a:off x="2697086" y="2792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5" name="直接箭头连接符 33"/>
          <p:cNvCxnSpPr/>
          <p:nvPr/>
        </p:nvCxnSpPr>
        <p:spPr>
          <a:xfrm>
            <a:off x="2697645" y="403512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6" name="直接箭头连接符 33"/>
          <p:cNvCxnSpPr/>
          <p:nvPr/>
        </p:nvCxnSpPr>
        <p:spPr>
          <a:xfrm>
            <a:off x="3212822" y="4051464"/>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7" name="直接箭头连接符 33"/>
          <p:cNvCxnSpPr/>
          <p:nvPr/>
        </p:nvCxnSpPr>
        <p:spPr>
          <a:xfrm>
            <a:off x="3219539" y="2792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8" name="直接箭头连接符 33"/>
          <p:cNvCxnSpPr/>
          <p:nvPr/>
        </p:nvCxnSpPr>
        <p:spPr>
          <a:xfrm>
            <a:off x="3786066" y="2787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9" name="直接箭头连接符 33"/>
          <p:cNvCxnSpPr/>
          <p:nvPr/>
        </p:nvCxnSpPr>
        <p:spPr>
          <a:xfrm>
            <a:off x="3779382" y="4052751"/>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41" name="直接箭头连接符 33"/>
          <p:cNvCxnSpPr/>
          <p:nvPr/>
        </p:nvCxnSpPr>
        <p:spPr>
          <a:xfrm>
            <a:off x="4324984" y="4051462"/>
            <a:ext cx="272113" cy="0"/>
          </a:xfrm>
          <a:prstGeom prst="straightConnector1">
            <a:avLst/>
          </a:prstGeom>
          <a:ln w="19050" cap="flat" cmpd="sng">
            <a:solidFill>
              <a:schemeClr val="tx1"/>
            </a:solidFill>
            <a:prstDash val="solid"/>
            <a:round/>
            <a:headEnd type="none" w="med" len="med"/>
            <a:tailEnd type="triangle" w="med" len="med"/>
          </a:ln>
        </p:spPr>
      </p:cxnSp>
      <p:cxnSp>
        <p:nvCxnSpPr>
          <p:cNvPr id="144" name="直接箭头连接符 33"/>
          <p:cNvCxnSpPr/>
          <p:nvPr/>
        </p:nvCxnSpPr>
        <p:spPr>
          <a:xfrm>
            <a:off x="4324983" y="2800584"/>
            <a:ext cx="272113" cy="0"/>
          </a:xfrm>
          <a:prstGeom prst="straightConnector1">
            <a:avLst/>
          </a:prstGeom>
          <a:ln w="19050" cap="flat" cmpd="sng">
            <a:solidFill>
              <a:schemeClr val="tx1"/>
            </a:solidFill>
            <a:prstDash val="solid"/>
            <a:round/>
            <a:headEnd type="none" w="med" len="med"/>
            <a:tailEnd type="triangle" w="med" len="med"/>
          </a:ln>
        </p:spPr>
      </p:cxnSp>
      <p:cxnSp>
        <p:nvCxnSpPr>
          <p:cNvPr id="145" name="直接箭头连接符 33"/>
          <p:cNvCxnSpPr/>
          <p:nvPr/>
        </p:nvCxnSpPr>
        <p:spPr>
          <a:xfrm>
            <a:off x="5580417" y="2815033"/>
            <a:ext cx="272113" cy="0"/>
          </a:xfrm>
          <a:prstGeom prst="straightConnector1">
            <a:avLst/>
          </a:prstGeom>
          <a:ln w="19050" cap="flat" cmpd="sng">
            <a:solidFill>
              <a:schemeClr val="tx1"/>
            </a:solidFill>
            <a:prstDash val="solid"/>
            <a:round/>
            <a:headEnd type="none" w="med" len="med"/>
            <a:tailEnd type="triangle" w="med" len="med"/>
          </a:ln>
        </p:spPr>
      </p:cxnSp>
      <p:cxnSp>
        <p:nvCxnSpPr>
          <p:cNvPr id="146" name="直接箭头连接符 33"/>
          <p:cNvCxnSpPr/>
          <p:nvPr/>
        </p:nvCxnSpPr>
        <p:spPr>
          <a:xfrm>
            <a:off x="5580416" y="4066145"/>
            <a:ext cx="272113" cy="0"/>
          </a:xfrm>
          <a:prstGeom prst="straightConnector1">
            <a:avLst/>
          </a:prstGeom>
          <a:ln w="19050" cap="flat" cmpd="sng">
            <a:solidFill>
              <a:schemeClr val="tx1"/>
            </a:solidFill>
            <a:prstDash val="solid"/>
            <a:round/>
            <a:headEnd type="none" w="med" len="med"/>
            <a:tailEnd type="triangle" w="med" len="med"/>
          </a:ln>
        </p:spPr>
      </p:cxnSp>
      <p:cxnSp>
        <p:nvCxnSpPr>
          <p:cNvPr id="147" name="直接箭头连接符 33"/>
          <p:cNvCxnSpPr/>
          <p:nvPr/>
        </p:nvCxnSpPr>
        <p:spPr>
          <a:xfrm>
            <a:off x="6281414" y="2823528"/>
            <a:ext cx="272113" cy="0"/>
          </a:xfrm>
          <a:prstGeom prst="straightConnector1">
            <a:avLst/>
          </a:prstGeom>
          <a:ln w="19050" cap="flat" cmpd="sng">
            <a:solidFill>
              <a:schemeClr val="tx1"/>
            </a:solidFill>
            <a:prstDash val="solid"/>
            <a:round/>
            <a:headEnd type="none" w="med" len="med"/>
            <a:tailEnd type="triangle" w="med" len="med"/>
          </a:ln>
        </p:spPr>
      </p:cxnSp>
      <p:cxnSp>
        <p:nvCxnSpPr>
          <p:cNvPr id="148" name="直接箭头连接符 33"/>
          <p:cNvCxnSpPr/>
          <p:nvPr/>
        </p:nvCxnSpPr>
        <p:spPr>
          <a:xfrm>
            <a:off x="6301331" y="4066145"/>
            <a:ext cx="272113" cy="0"/>
          </a:xfrm>
          <a:prstGeom prst="straightConnector1">
            <a:avLst/>
          </a:prstGeom>
          <a:ln w="19050" cap="flat" cmpd="sng">
            <a:solidFill>
              <a:schemeClr val="tx1"/>
            </a:solidFill>
            <a:prstDash val="solid"/>
            <a:round/>
            <a:headEnd type="none" w="med" len="med"/>
            <a:tailEnd type="triangle" w="med" len="med"/>
          </a:ln>
        </p:spPr>
      </p:cxnSp>
      <p:pic>
        <p:nvPicPr>
          <p:cNvPr id="21" name="图片 20"/>
          <p:cNvPicPr>
            <a:picLocks noChangeAspect="1"/>
          </p:cNvPicPr>
          <p:nvPr/>
        </p:nvPicPr>
        <p:blipFill>
          <a:blip r:embed="rId12"/>
          <a:stretch>
            <a:fillRect/>
          </a:stretch>
        </p:blipFill>
        <p:spPr>
          <a:xfrm>
            <a:off x="7144169" y="3772414"/>
            <a:ext cx="1322488" cy="705474"/>
          </a:xfrm>
          <a:prstGeom prst="rect">
            <a:avLst/>
          </a:prstGeom>
        </p:spPr>
      </p:pic>
      <p:cxnSp>
        <p:nvCxnSpPr>
          <p:cNvPr id="150" name="直接箭头连接符 33"/>
          <p:cNvCxnSpPr/>
          <p:nvPr/>
        </p:nvCxnSpPr>
        <p:spPr>
          <a:xfrm>
            <a:off x="6879799" y="2894031"/>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51" name="直接箭头连接符 33"/>
          <p:cNvCxnSpPr/>
          <p:nvPr/>
        </p:nvCxnSpPr>
        <p:spPr>
          <a:xfrm>
            <a:off x="6918419" y="4093700"/>
            <a:ext cx="201312" cy="2575"/>
          </a:xfrm>
          <a:prstGeom prst="straightConnector1">
            <a:avLst/>
          </a:prstGeom>
          <a:ln w="19050" cap="flat" cmpd="sng">
            <a:solidFill>
              <a:schemeClr val="tx1"/>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图片 15"/>
          <p:cNvPicPr>
            <a:picLocks noChangeAspect="1"/>
          </p:cNvPicPr>
          <p:nvPr/>
        </p:nvPicPr>
        <p:blipFill>
          <a:blip r:embed="rId1"/>
          <a:stretch>
            <a:fillRect/>
          </a:stretch>
        </p:blipFill>
        <p:spPr>
          <a:xfrm>
            <a:off x="5364372" y="499478"/>
            <a:ext cx="488156" cy="431006"/>
          </a:xfrm>
          <a:prstGeom prst="rect">
            <a:avLst/>
          </a:prstGeom>
          <a:noFill/>
          <a:ln w="9525">
            <a:noFill/>
          </a:ln>
        </p:spPr>
      </p:pic>
      <p:pic>
        <p:nvPicPr>
          <p:cNvPr id="4098" name="图片 17"/>
          <p:cNvPicPr>
            <a:picLocks noChangeAspect="1"/>
          </p:cNvPicPr>
          <p:nvPr/>
        </p:nvPicPr>
        <p:blipFill>
          <a:blip r:embed="rId2"/>
          <a:stretch>
            <a:fillRect/>
          </a:stretch>
        </p:blipFill>
        <p:spPr>
          <a:xfrm>
            <a:off x="5351860" y="1095375"/>
            <a:ext cx="521494" cy="452438"/>
          </a:xfrm>
          <a:prstGeom prst="rect">
            <a:avLst/>
          </a:prstGeom>
          <a:noFill/>
          <a:ln w="9525">
            <a:noFill/>
          </a:ln>
        </p:spPr>
      </p:pic>
      <p:pic>
        <p:nvPicPr>
          <p:cNvPr id="4100" name="图片 30"/>
          <p:cNvPicPr>
            <a:picLocks noChangeAspect="1"/>
          </p:cNvPicPr>
          <p:nvPr/>
        </p:nvPicPr>
        <p:blipFill>
          <a:blip r:embed="rId3"/>
          <a:stretch>
            <a:fillRect/>
          </a:stretch>
        </p:blipFill>
        <p:spPr>
          <a:xfrm>
            <a:off x="3034905" y="1153716"/>
            <a:ext cx="584597" cy="427434"/>
          </a:xfrm>
          <a:prstGeom prst="rect">
            <a:avLst/>
          </a:prstGeom>
          <a:noFill/>
          <a:ln w="9525">
            <a:noFill/>
          </a:ln>
        </p:spPr>
      </p:pic>
      <p:sp>
        <p:nvSpPr>
          <p:cNvPr id="4101" name="文本框 39"/>
          <p:cNvSpPr/>
          <p:nvPr/>
        </p:nvSpPr>
        <p:spPr>
          <a:xfrm>
            <a:off x="3433763" y="1158481"/>
            <a:ext cx="765572"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宋体" panose="02010600030101010101" pitchFamily="2" charset="-122"/>
                <a:cs typeface="+mn-cs"/>
                <a:sym typeface="黑体" panose="02010609060101010101" charset="-122"/>
              </a:rPr>
              <a:t>    </a:t>
            </a:r>
            <a:r>
              <a:rPr lang="en-US" altLang="zh-CN" sz="750" b="1" kern="1200">
                <a:latin typeface="Arial" panose="020B0604020202020204" pitchFamily="34" charset="0"/>
                <a:ea typeface="宋体" panose="02010600030101010101" pitchFamily="2" charset="-122"/>
                <a:cs typeface="+mn-cs"/>
                <a:sym typeface="Arial" panose="020B0604020202020204" pitchFamily="34" charset="0"/>
              </a:rPr>
              <a:t>生成代码</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2" name="文本框 40"/>
          <p:cNvSpPr/>
          <p:nvPr/>
        </p:nvSpPr>
        <p:spPr>
          <a:xfrm rot="-2040000">
            <a:off x="4645821" y="806054"/>
            <a:ext cx="664369" cy="160734"/>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sz="750" b="1" kern="1200" dirty="0">
                <a:latin typeface="Arial" panose="020B0604020202020204" pitchFamily="34" charset="0"/>
                <a:ea typeface="宋体" panose="02010600030101010101" pitchFamily="2" charset="-122"/>
                <a:cs typeface="+mn-cs"/>
                <a:sym typeface="Wingdings" panose="05000000000000000000" pitchFamily="2" charset="2"/>
              </a:rPr>
              <a:t>神经推理</a:t>
            </a:r>
            <a:endParaRPr lang="zh-CN" sz="75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3" name="文本框 41"/>
          <p:cNvSpPr/>
          <p:nvPr/>
        </p:nvSpPr>
        <p:spPr>
          <a:xfrm>
            <a:off x="4768456" y="1108316"/>
            <a:ext cx="588169" cy="184785"/>
          </a:xfrm>
          <a:prstGeom prst="rect">
            <a:avLst/>
          </a:prstGeom>
          <a:noFill/>
          <a:ln w="9525">
            <a:noFill/>
          </a:ln>
        </p:spPr>
        <p:txBody>
          <a:bodyPr wrap="square" lIns="67628" tIns="35243" rIns="67628" bIns="35243" anchor="t" anchorCtr="0">
            <a:spAutoFit/>
          </a:bodyPr>
          <a:lstStyle/>
          <a:p>
            <a:pPr algn="ctr" defTabSz="685800" fontAlgn="base">
              <a:spcBef>
                <a:spcPct val="0"/>
              </a:spcBef>
              <a:spcAft>
                <a:spcPct val="0"/>
              </a:spcAft>
              <a:buClrTx/>
            </a:pPr>
            <a:r>
              <a:rPr lang="zh-CN" sz="750" b="1" kern="1200" dirty="0">
                <a:latin typeface="Arial" panose="020B0604020202020204" pitchFamily="34" charset="0"/>
                <a:ea typeface="宋体" panose="02010600030101010101" pitchFamily="2" charset="-122"/>
                <a:cs typeface="+mn-cs"/>
                <a:sym typeface="Arial" panose="020B0604020202020204" pitchFamily="34" charset="0"/>
              </a:rPr>
              <a:t>动作推理</a:t>
            </a:r>
            <a:endParaRPr lang="zh-CN" sz="75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4" name="矩形 44"/>
          <p:cNvSpPr/>
          <p:nvPr/>
        </p:nvSpPr>
        <p:spPr>
          <a:xfrm>
            <a:off x="2846541" y="1602582"/>
            <a:ext cx="992981" cy="285750"/>
          </a:xfrm>
          <a:prstGeom prst="rect">
            <a:avLst/>
          </a:prstGeom>
          <a:solidFill>
            <a:schemeClr val="bg1"/>
          </a:solidFill>
          <a:ln w="9525">
            <a:noFill/>
          </a:ln>
        </p:spPr>
        <p:txBody>
          <a:bodyPr anchor="ctr" anchorCtr="0"/>
          <a:lstStyle/>
          <a:p>
            <a:pPr algn="ctr" defTabSz="685800" fontAlgn="base">
              <a:spcBef>
                <a:spcPct val="0"/>
              </a:spcBef>
              <a:spcAft>
                <a:spcPct val="0"/>
              </a:spcAft>
              <a:buClrTx/>
            </a:pPr>
            <a:r>
              <a:rPr lang="zh-CN" altLang="en-US" sz="1000" b="1" kern="1200">
                <a:latin typeface="Arial" panose="020B0604020202020204" pitchFamily="34" charset="0"/>
                <a:ea typeface="宋体" panose="02010600030101010101" pitchFamily="2" charset="-122"/>
                <a:cs typeface="+mn-cs"/>
                <a:sym typeface="Arial" panose="020B0604020202020204" pitchFamily="34" charset="0"/>
              </a:rPr>
              <a:t>推理中枢</a:t>
            </a:r>
            <a:endParaRPr lang="zh-CN" altLang="en-US" sz="1000" b="1" kern="1200">
              <a:latin typeface="Arial" panose="020B0604020202020204" pitchFamily="34" charset="0"/>
              <a:ea typeface="宋体" panose="02010600030101010101" pitchFamily="2" charset="-122"/>
              <a:cs typeface="+mn-cs"/>
              <a:sym typeface="Arial" panose="020B0604020202020204" pitchFamily="34" charset="0"/>
            </a:endParaRPr>
          </a:p>
          <a:p>
            <a:pPr algn="ctr" defTabSz="685800" fontAlgn="base">
              <a:spcBef>
                <a:spcPct val="0"/>
              </a:spcBef>
              <a:spcAft>
                <a:spcPct val="0"/>
              </a:spcAft>
              <a:buClrTx/>
            </a:pPr>
            <a:r>
              <a:rPr lang="zh-CN" altLang="en-US" sz="1000" b="1" kern="1200">
                <a:latin typeface="Arial" panose="020B0604020202020204" pitchFamily="34" charset="0"/>
                <a:ea typeface="宋体" panose="02010600030101010101" pitchFamily="2" charset="-122"/>
                <a:cs typeface="+mn-cs"/>
                <a:sym typeface="Arial" panose="020B0604020202020204" pitchFamily="34" charset="0"/>
              </a:rPr>
              <a:t>大</a:t>
            </a:r>
            <a:r>
              <a:rPr lang="zh-CN" altLang="en-US" sz="1000" b="1" kern="1200" dirty="0">
                <a:latin typeface="Arial" panose="020B0604020202020204" pitchFamily="34" charset="0"/>
                <a:ea typeface="宋体" panose="02010600030101010101" pitchFamily="2" charset="-122"/>
                <a:cs typeface="+mn-cs"/>
                <a:sym typeface="Arial" panose="020B0604020202020204" pitchFamily="34" charset="0"/>
              </a:rPr>
              <a:t>模型</a:t>
            </a:r>
            <a:endParaRPr lang="zh-CN" altLang="en-US" sz="1000" b="1" kern="1200" dirty="0">
              <a:latin typeface="Arial" panose="020B0604020202020204" pitchFamily="34" charset="0"/>
              <a:ea typeface="Arial" panose="020B0604020202020204" pitchFamily="34" charset="0"/>
              <a:cs typeface="+mn-cs"/>
              <a:sym typeface="Arial" panose="020B0604020202020204" pitchFamily="34" charset="0"/>
            </a:endParaRPr>
          </a:p>
        </p:txBody>
      </p:sp>
      <p:cxnSp>
        <p:nvCxnSpPr>
          <p:cNvPr id="4106" name="直接箭头连接符 33"/>
          <p:cNvCxnSpPr/>
          <p:nvPr/>
        </p:nvCxnSpPr>
        <p:spPr>
          <a:xfrm flipV="1">
            <a:off x="3652838" y="1348979"/>
            <a:ext cx="457200" cy="1190"/>
          </a:xfrm>
          <a:prstGeom prst="straightConnector1">
            <a:avLst/>
          </a:prstGeom>
          <a:ln w="19050" cap="flat" cmpd="sng">
            <a:solidFill>
              <a:schemeClr val="tx1"/>
            </a:solidFill>
            <a:prstDash val="solid"/>
            <a:round/>
            <a:headEnd type="none" w="med" len="med"/>
            <a:tailEnd type="triangle" w="med" len="med"/>
          </a:ln>
        </p:spPr>
      </p:cxnSp>
      <p:sp>
        <p:nvSpPr>
          <p:cNvPr id="4107" name="文本框 39"/>
          <p:cNvSpPr/>
          <p:nvPr/>
        </p:nvSpPr>
        <p:spPr>
          <a:xfrm>
            <a:off x="1078362" y="1666877"/>
            <a:ext cx="586979" cy="184547"/>
          </a:xfrm>
          <a:prstGeom prst="rect">
            <a:avLst/>
          </a:prstGeom>
          <a:noFill/>
          <a:ln w="9525">
            <a:noFill/>
          </a:ln>
        </p:spPr>
        <p:txBody>
          <a:bodyPr wrap="square" lIns="67628" tIns="35243" rIns="67628" bIns="35243" anchor="t" anchorCtr="0"/>
          <a:lstStyle/>
          <a:p>
            <a:pPr defTabSz="685800" fontAlgn="base">
              <a:spcBef>
                <a:spcPct val="0"/>
              </a:spcBef>
              <a:spcAft>
                <a:spcPct val="0"/>
              </a:spcAft>
              <a:buClrTx/>
            </a:pPr>
            <a:r>
              <a:rPr lang="zh-CN" sz="750" b="1" kern="1200" dirty="0">
                <a:latin typeface="Arial" panose="020B0604020202020204" pitchFamily="34" charset="0"/>
                <a:ea typeface="宋体" panose="02010600030101010101" pitchFamily="2" charset="-122"/>
                <a:cs typeface="+mn-cs"/>
                <a:sym typeface="黑体" panose="02010609060101010101" charset="-122"/>
              </a:rPr>
              <a:t>感知层</a:t>
            </a:r>
            <a:endParaRPr lang="zh-CN"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9" name="文本框 39"/>
          <p:cNvSpPr/>
          <p:nvPr/>
        </p:nvSpPr>
        <p:spPr>
          <a:xfrm>
            <a:off x="1936750" y="759460"/>
            <a:ext cx="654685" cy="20383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微软雅黑" panose="020B0503020204020204" charset="-122"/>
                <a:cs typeface="+mn-cs"/>
                <a:sym typeface="Arial" panose="020B0604020202020204" pitchFamily="34" charset="0"/>
              </a:rPr>
              <a:t>记忆编码</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sp>
        <p:nvSpPr>
          <p:cNvPr id="4110" name="文本框 39"/>
          <p:cNvSpPr/>
          <p:nvPr/>
        </p:nvSpPr>
        <p:spPr>
          <a:xfrm>
            <a:off x="2458641" y="1181103"/>
            <a:ext cx="586978"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思维链</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pic>
        <p:nvPicPr>
          <p:cNvPr id="4111" name="图片 9231" descr="{B349B293-65EA-40fb-ABC6-A0F28C009B9F}"/>
          <p:cNvPicPr>
            <a:picLocks noChangeAspect="1"/>
          </p:cNvPicPr>
          <p:nvPr/>
        </p:nvPicPr>
        <p:blipFill>
          <a:blip r:embed="rId4"/>
          <a:stretch>
            <a:fillRect/>
          </a:stretch>
        </p:blipFill>
        <p:spPr>
          <a:xfrm>
            <a:off x="4130279" y="1157290"/>
            <a:ext cx="621506" cy="435769"/>
          </a:xfrm>
          <a:prstGeom prst="rect">
            <a:avLst/>
          </a:prstGeom>
          <a:noFill/>
          <a:ln w="9525">
            <a:noFill/>
          </a:ln>
        </p:spPr>
      </p:pic>
      <p:sp>
        <p:nvSpPr>
          <p:cNvPr id="4112" name="箭头 399"/>
          <p:cNvSpPr/>
          <p:nvPr/>
        </p:nvSpPr>
        <p:spPr>
          <a:xfrm rot="120000" flipV="1">
            <a:off x="4752978" y="738190"/>
            <a:ext cx="573881" cy="440531"/>
          </a:xfrm>
          <a:prstGeom prst="line">
            <a:avLst/>
          </a:prstGeom>
          <a:ln w="9525" cap="flat" cmpd="sng">
            <a:solidFill>
              <a:schemeClr val="tx1"/>
            </a:solidFill>
            <a:prstDash val="solid"/>
            <a:round/>
            <a:headEnd type="none" w="med" len="med"/>
            <a:tailEnd type="triangle" w="med" len="med"/>
          </a:ln>
        </p:spPr>
      </p:sp>
      <p:pic>
        <p:nvPicPr>
          <p:cNvPr id="4113" name="图片 9233"/>
          <p:cNvPicPr>
            <a:picLocks noChangeAspect="1"/>
          </p:cNvPicPr>
          <p:nvPr/>
        </p:nvPicPr>
        <p:blipFill>
          <a:blip r:embed="rId5"/>
          <a:stretch>
            <a:fillRect/>
          </a:stretch>
        </p:blipFill>
        <p:spPr>
          <a:xfrm>
            <a:off x="6417471" y="1133476"/>
            <a:ext cx="535781" cy="422672"/>
          </a:xfrm>
          <a:prstGeom prst="rect">
            <a:avLst/>
          </a:prstGeom>
          <a:noFill/>
          <a:ln w="9525">
            <a:noFill/>
          </a:ln>
        </p:spPr>
      </p:pic>
      <p:sp>
        <p:nvSpPr>
          <p:cNvPr id="4114" name="箭头 409"/>
          <p:cNvSpPr/>
          <p:nvPr/>
        </p:nvSpPr>
        <p:spPr>
          <a:xfrm rot="-120000">
            <a:off x="4757740" y="1583532"/>
            <a:ext cx="542925" cy="350044"/>
          </a:xfrm>
          <a:prstGeom prst="line">
            <a:avLst/>
          </a:prstGeom>
          <a:ln w="9525" cap="flat" cmpd="sng">
            <a:solidFill>
              <a:schemeClr val="tx1"/>
            </a:solidFill>
            <a:prstDash val="solid"/>
            <a:round/>
            <a:headEnd type="none" w="med" len="med"/>
            <a:tailEnd type="triangle" w="med" len="med"/>
          </a:ln>
        </p:spPr>
      </p:sp>
      <p:sp>
        <p:nvSpPr>
          <p:cNvPr id="4115" name="文本框 28"/>
          <p:cNvSpPr/>
          <p:nvPr/>
        </p:nvSpPr>
        <p:spPr>
          <a:xfrm rot="1920000">
            <a:off x="4618437" y="1704975"/>
            <a:ext cx="600075" cy="228600"/>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符号推理</a:t>
            </a:r>
            <a:endParaRPr lang="zh-CN" altLang="en-US" sz="750" kern="1200" dirty="0">
              <a:latin typeface="Arial" panose="020B0604020202020204" pitchFamily="34" charset="0"/>
              <a:ea typeface="微软雅黑" panose="020B0503020204020204" charset="-122"/>
              <a:cs typeface="+mn-cs"/>
              <a:sym typeface="Arial" panose="020B0604020202020204" pitchFamily="34" charset="0"/>
            </a:endParaRPr>
          </a:p>
        </p:txBody>
      </p:sp>
      <p:sp>
        <p:nvSpPr>
          <p:cNvPr id="4116" name="文本框 28"/>
          <p:cNvSpPr/>
          <p:nvPr/>
        </p:nvSpPr>
        <p:spPr>
          <a:xfrm>
            <a:off x="6448853" y="881457"/>
            <a:ext cx="84534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决策输出</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sp>
        <p:nvSpPr>
          <p:cNvPr id="4117" name="箭头 413"/>
          <p:cNvSpPr/>
          <p:nvPr/>
        </p:nvSpPr>
        <p:spPr>
          <a:xfrm>
            <a:off x="5899548" y="759621"/>
            <a:ext cx="673894" cy="340519"/>
          </a:xfrm>
          <a:prstGeom prst="line">
            <a:avLst/>
          </a:prstGeom>
          <a:ln w="9525" cap="flat" cmpd="sng">
            <a:solidFill>
              <a:schemeClr val="tx1"/>
            </a:solidFill>
            <a:prstDash val="solid"/>
            <a:round/>
            <a:headEnd type="none" w="med" len="med"/>
            <a:tailEnd type="triangle" w="med" len="med"/>
          </a:ln>
        </p:spPr>
      </p:sp>
      <p:sp>
        <p:nvSpPr>
          <p:cNvPr id="4118" name="箭头 414"/>
          <p:cNvSpPr/>
          <p:nvPr/>
        </p:nvSpPr>
        <p:spPr>
          <a:xfrm flipV="1">
            <a:off x="5953128" y="1628778"/>
            <a:ext cx="641747" cy="269081"/>
          </a:xfrm>
          <a:prstGeom prst="line">
            <a:avLst/>
          </a:prstGeom>
          <a:ln w="9525" cap="flat" cmpd="sng">
            <a:solidFill>
              <a:schemeClr val="tx1"/>
            </a:solidFill>
            <a:prstDash val="solid"/>
            <a:round/>
            <a:headEnd type="none" w="med" len="med"/>
            <a:tailEnd type="triangle" w="med" len="med"/>
          </a:ln>
        </p:spPr>
      </p:sp>
      <p:sp>
        <p:nvSpPr>
          <p:cNvPr id="4121" name="文本框 39"/>
          <p:cNvSpPr/>
          <p:nvPr/>
        </p:nvSpPr>
        <p:spPr>
          <a:xfrm>
            <a:off x="6918317" y="1378828"/>
            <a:ext cx="586978"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sz="750" b="1" kern="1200" dirty="0">
                <a:latin typeface="Arial" panose="020B0604020202020204" pitchFamily="34" charset="0"/>
                <a:ea typeface="宋体" panose="02010600030101010101" pitchFamily="2" charset="-122"/>
                <a:cs typeface="+mn-cs"/>
                <a:sym typeface="黑体" panose="02010609060101010101" charset="-122"/>
              </a:rPr>
              <a:t>知识库</a:t>
            </a:r>
            <a:endParaRPr lang="zh-CN" sz="750" b="1" kern="1200" dirty="0">
              <a:latin typeface="Arial" panose="020B0604020202020204" pitchFamily="34" charset="0"/>
              <a:ea typeface="宋体" panose="02010600030101010101" pitchFamily="2" charset="-122"/>
              <a:cs typeface="+mn-cs"/>
              <a:sym typeface="黑体" panose="02010609060101010101" charset="-122"/>
            </a:endParaRPr>
          </a:p>
          <a:p>
            <a:pPr algn="ctr" defTabSz="685800" fontAlgn="base">
              <a:spcBef>
                <a:spcPct val="0"/>
              </a:spcBef>
              <a:spcAft>
                <a:spcPct val="0"/>
              </a:spcAft>
              <a:buClrTx/>
            </a:pPr>
            <a:r>
              <a:rPr lang="zh-CN" sz="900" b="1" kern="1200" dirty="0">
                <a:latin typeface="Arial" panose="020B0604020202020204" pitchFamily="34" charset="0"/>
                <a:ea typeface="宋体" panose="02010600030101010101" pitchFamily="2" charset="-122"/>
                <a:cs typeface="+mn-cs"/>
                <a:sym typeface="Arial" panose="020B0604020202020204" pitchFamily="34" charset="0"/>
              </a:rPr>
              <a:t>迭代</a:t>
            </a:r>
            <a:endParaRPr lang="zh-CN"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cxnSp>
        <p:nvCxnSpPr>
          <p:cNvPr id="4122" name="直接箭头连接符 33"/>
          <p:cNvCxnSpPr/>
          <p:nvPr/>
        </p:nvCxnSpPr>
        <p:spPr>
          <a:xfrm flipV="1">
            <a:off x="5870973" y="1347790"/>
            <a:ext cx="507206" cy="2381"/>
          </a:xfrm>
          <a:prstGeom prst="straightConnector1">
            <a:avLst/>
          </a:prstGeom>
          <a:ln w="19050" cap="flat" cmpd="sng">
            <a:solidFill>
              <a:schemeClr val="tx1"/>
            </a:solidFill>
            <a:prstDash val="solid"/>
            <a:miter/>
            <a:headEnd type="none" w="med" len="med"/>
            <a:tailEnd type="triangle" w="med" len="med"/>
          </a:ln>
        </p:spPr>
      </p:cxnSp>
      <p:cxnSp>
        <p:nvCxnSpPr>
          <p:cNvPr id="4123" name="直接箭头连接符 33"/>
          <p:cNvCxnSpPr/>
          <p:nvPr/>
        </p:nvCxnSpPr>
        <p:spPr>
          <a:xfrm flipV="1">
            <a:off x="2582863" y="1348979"/>
            <a:ext cx="457200" cy="1190"/>
          </a:xfrm>
          <a:prstGeom prst="straightConnector1">
            <a:avLst/>
          </a:prstGeom>
          <a:ln w="19050" cap="flat" cmpd="sng">
            <a:solidFill>
              <a:schemeClr val="tx1"/>
            </a:solidFill>
            <a:prstDash val="solid"/>
            <a:miter/>
            <a:headEnd type="none" w="med" len="med"/>
            <a:tailEnd type="triangle" w="med" len="med"/>
          </a:ln>
        </p:spPr>
      </p:cxnSp>
      <p:cxnSp>
        <p:nvCxnSpPr>
          <p:cNvPr id="4124" name="直接箭头连接符 33"/>
          <p:cNvCxnSpPr/>
          <p:nvPr/>
        </p:nvCxnSpPr>
        <p:spPr>
          <a:xfrm flipV="1">
            <a:off x="1550642" y="1389460"/>
            <a:ext cx="457200" cy="1190"/>
          </a:xfrm>
          <a:prstGeom prst="straightConnector1">
            <a:avLst/>
          </a:prstGeom>
          <a:ln w="19050" cap="flat" cmpd="sng">
            <a:solidFill>
              <a:schemeClr val="tx1"/>
            </a:solidFill>
            <a:prstDash val="solid"/>
            <a:round/>
            <a:headEnd type="none" w="med" len="med"/>
            <a:tailEnd type="triangle" w="med" len="med"/>
          </a:ln>
        </p:spPr>
      </p:cxnSp>
      <p:cxnSp>
        <p:nvCxnSpPr>
          <p:cNvPr id="4126" name="直接箭头连接符 33"/>
          <p:cNvCxnSpPr/>
          <p:nvPr/>
        </p:nvCxnSpPr>
        <p:spPr>
          <a:xfrm flipH="1">
            <a:off x="5595940" y="914402"/>
            <a:ext cx="1191" cy="205979"/>
          </a:xfrm>
          <a:prstGeom prst="straightConnector1">
            <a:avLst/>
          </a:prstGeom>
          <a:ln w="19050" cap="flat" cmpd="sng">
            <a:solidFill>
              <a:schemeClr val="tx1"/>
            </a:solidFill>
            <a:prstDash val="solid"/>
            <a:round/>
            <a:headEnd type="none" w="med" len="med"/>
            <a:tailEnd type="triangle" w="med" len="med"/>
          </a:ln>
        </p:spPr>
      </p:cxnSp>
      <p:cxnSp>
        <p:nvCxnSpPr>
          <p:cNvPr id="4127" name="直接箭头连接符 33"/>
          <p:cNvCxnSpPr/>
          <p:nvPr/>
        </p:nvCxnSpPr>
        <p:spPr>
          <a:xfrm flipV="1">
            <a:off x="4866085" y="1360885"/>
            <a:ext cx="457200" cy="1190"/>
          </a:xfrm>
          <a:prstGeom prst="straightConnector1">
            <a:avLst/>
          </a:prstGeom>
          <a:ln w="19050" cap="flat" cmpd="sng">
            <a:solidFill>
              <a:schemeClr val="tx1"/>
            </a:solidFill>
            <a:prstDash val="solid"/>
            <a:round/>
            <a:headEnd type="none" w="med" len="med"/>
            <a:tailEnd type="triangle" w="med" len="med"/>
          </a:ln>
        </p:spPr>
      </p:cxnSp>
      <p:pic>
        <p:nvPicPr>
          <p:cNvPr id="3" name="图片 2"/>
          <p:cNvPicPr>
            <a:picLocks noChangeAspect="1"/>
          </p:cNvPicPr>
          <p:nvPr/>
        </p:nvPicPr>
        <p:blipFill>
          <a:blip r:embed="rId6"/>
          <a:stretch>
            <a:fillRect/>
          </a:stretch>
        </p:blipFill>
        <p:spPr>
          <a:xfrm>
            <a:off x="2003076" y="1012567"/>
            <a:ext cx="580136" cy="699016"/>
          </a:xfrm>
          <a:prstGeom prst="rect">
            <a:avLst/>
          </a:prstGeom>
        </p:spPr>
      </p:pic>
      <p:cxnSp>
        <p:nvCxnSpPr>
          <p:cNvPr id="39" name="直接箭头连接符 33"/>
          <p:cNvCxnSpPr/>
          <p:nvPr/>
        </p:nvCxnSpPr>
        <p:spPr>
          <a:xfrm>
            <a:off x="7018655" y="1341755"/>
            <a:ext cx="413385" cy="5080"/>
          </a:xfrm>
          <a:prstGeom prst="straightConnector1">
            <a:avLst/>
          </a:prstGeom>
          <a:ln w="19050" cap="flat" cmpd="sng">
            <a:solidFill>
              <a:schemeClr val="tx1"/>
            </a:solidFill>
            <a:prstDash val="solid"/>
            <a:round/>
            <a:headEnd type="none" w="med" len="med"/>
            <a:tailEnd type="triangle" w="med" len="med"/>
          </a:ln>
        </p:spPr>
      </p:cxnSp>
      <p:sp>
        <p:nvSpPr>
          <p:cNvPr id="43" name="Google Shape;1030;p39"/>
          <p:cNvSpPr/>
          <p:nvPr/>
        </p:nvSpPr>
        <p:spPr>
          <a:xfrm rot="16200000">
            <a:off x="838038" y="3320349"/>
            <a:ext cx="2286001" cy="318900"/>
          </a:xfrm>
          <a:prstGeom prst="rect">
            <a:avLst/>
          </a:prstGeom>
          <a:solidFill>
            <a:srgbClr val="ADCE89"/>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t>Tokenizer</a:t>
            </a:r>
            <a:endParaRPr lang="en-US"/>
          </a:p>
        </p:txBody>
      </p:sp>
      <p:sp>
        <p:nvSpPr>
          <p:cNvPr id="44" name="文本框 39"/>
          <p:cNvSpPr/>
          <p:nvPr/>
        </p:nvSpPr>
        <p:spPr>
          <a:xfrm>
            <a:off x="959884" y="2854335"/>
            <a:ext cx="560116" cy="925164"/>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a:latin typeface="Arial" panose="020B0604020202020204" pitchFamily="34" charset="0"/>
                <a:ea typeface="宋体" panose="02010600030101010101" pitchFamily="2" charset="-122"/>
                <a:cs typeface="+mn-cs"/>
                <a:sym typeface="Arial" panose="020B0604020202020204" pitchFamily="34" charset="0"/>
              </a:rPr>
              <a:t>基于长思维链认知推理的</a:t>
            </a:r>
            <a:endParaRPr lang="zh-CN" altLang="en-US" sz="900" b="1" kern="1200">
              <a:latin typeface="Arial" panose="020B0604020202020204" pitchFamily="34" charset="0"/>
              <a:ea typeface="宋体" panose="02010600030101010101" pitchFamily="2" charset="-122"/>
              <a:cs typeface="+mn-cs"/>
              <a:sym typeface="Arial" panose="020B0604020202020204" pitchFamily="34" charset="0"/>
            </a:endParaRPr>
          </a:p>
          <a:p>
            <a:pPr algn="ctr" defTabSz="685800" fontAlgn="base">
              <a:spcBef>
                <a:spcPct val="0"/>
              </a:spcBef>
              <a:spcAft>
                <a:spcPct val="0"/>
              </a:spcAft>
              <a:buClrTx/>
            </a:pPr>
            <a:r>
              <a:rPr lang="zh-CN" altLang="en-US" sz="900" b="1" kern="1200">
                <a:latin typeface="Arial" panose="020B0604020202020204" pitchFamily="34" charset="0"/>
                <a:ea typeface="宋体" panose="02010600030101010101" pitchFamily="2" charset="-122"/>
                <a:cs typeface="+mn-cs"/>
                <a:sym typeface="Arial" panose="020B0604020202020204" pitchFamily="34" charset="0"/>
              </a:rPr>
              <a:t>感知层输入</a:t>
            </a:r>
            <a:endParaRPr lang="zh-CN" altLang="en-US" sz="900" b="1" kern="1200">
              <a:latin typeface="Arial" panose="020B0604020202020204" pitchFamily="34" charset="0"/>
              <a:ea typeface="宋体" panose="02010600030101010101" pitchFamily="2" charset="-122"/>
              <a:cs typeface="+mn-cs"/>
              <a:sym typeface="Arial" panose="020B0604020202020204" pitchFamily="34" charset="0"/>
            </a:endParaRPr>
          </a:p>
        </p:txBody>
      </p:sp>
      <p:sp>
        <p:nvSpPr>
          <p:cNvPr id="45" name="Google Shape;1030;p39"/>
          <p:cNvSpPr/>
          <p:nvPr/>
        </p:nvSpPr>
        <p:spPr>
          <a:xfrm rot="16200000">
            <a:off x="2075386" y="4009324"/>
            <a:ext cx="933450" cy="318900"/>
          </a:xfrm>
          <a:prstGeom prst="rect">
            <a:avLst/>
          </a:prstGeom>
          <a:solidFill>
            <a:srgbClr val="2B93F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a:t>编码器</a:t>
            </a:r>
            <a:endParaRPr lang="zh-CN" altLang="en-US"/>
          </a:p>
        </p:txBody>
      </p:sp>
      <p:sp>
        <p:nvSpPr>
          <p:cNvPr id="46" name="Google Shape;1030;p39"/>
          <p:cNvSpPr/>
          <p:nvPr/>
        </p:nvSpPr>
        <p:spPr>
          <a:xfrm rot="16200000">
            <a:off x="2084044" y="2635417"/>
            <a:ext cx="916134" cy="318900"/>
          </a:xfrm>
          <a:prstGeom prst="rect">
            <a:avLst/>
          </a:prstGeom>
          <a:solidFill>
            <a:srgbClr val="2B93F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a:t>编码器</a:t>
            </a:r>
            <a:endParaRPr lang="zh-CN" altLang="en-US"/>
          </a:p>
        </p:txBody>
      </p:sp>
      <p:sp>
        <p:nvSpPr>
          <p:cNvPr id="47" name="文本框 39"/>
          <p:cNvSpPr/>
          <p:nvPr/>
        </p:nvSpPr>
        <p:spPr>
          <a:xfrm rot="16200000">
            <a:off x="2214979" y="3401417"/>
            <a:ext cx="561303"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黑体" panose="02010609060101010101" charset="-122"/>
              </a:rPr>
              <a:t>……</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8" name="Google Shape;1030;p39"/>
          <p:cNvSpPr/>
          <p:nvPr/>
        </p:nvSpPr>
        <p:spPr>
          <a:xfrm rot="16200000">
            <a:off x="2558506" y="2635740"/>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Q-Former</a:t>
            </a:r>
            <a:endParaRPr lang="en-US" altLang="zh-CN"/>
          </a:p>
        </p:txBody>
      </p:sp>
      <p:sp>
        <p:nvSpPr>
          <p:cNvPr id="52" name="Google Shape;1030;p39"/>
          <p:cNvSpPr/>
          <p:nvPr/>
        </p:nvSpPr>
        <p:spPr>
          <a:xfrm rot="16200000">
            <a:off x="2558506" y="4009324"/>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Q-Former</a:t>
            </a:r>
            <a:endParaRPr lang="en-US" altLang="zh-CN"/>
          </a:p>
        </p:txBody>
      </p:sp>
      <p:cxnSp>
        <p:nvCxnSpPr>
          <p:cNvPr id="53" name="直接箭头连接符 33"/>
          <p:cNvCxnSpPr/>
          <p:nvPr/>
        </p:nvCxnSpPr>
        <p:spPr>
          <a:xfrm>
            <a:off x="1523838" y="3289383"/>
            <a:ext cx="307265" cy="5151"/>
          </a:xfrm>
          <a:prstGeom prst="straightConnector1">
            <a:avLst/>
          </a:prstGeom>
          <a:ln w="19050" cap="flat" cmpd="sng">
            <a:solidFill>
              <a:schemeClr val="tx1"/>
            </a:solidFill>
            <a:prstDash val="solid"/>
            <a:round/>
            <a:headEnd type="none" w="med" len="med"/>
            <a:tailEnd type="triangle" w="med" len="med"/>
          </a:ln>
        </p:spPr>
      </p:cxnSp>
      <p:cxnSp>
        <p:nvCxnSpPr>
          <p:cNvPr id="55" name="直接箭头连接符 33"/>
          <p:cNvCxnSpPr>
            <a:endCxn id="46" idx="0"/>
          </p:cNvCxnSpPr>
          <p:nvPr/>
        </p:nvCxnSpPr>
        <p:spPr>
          <a:xfrm>
            <a:off x="2151811" y="2792615"/>
            <a:ext cx="230850" cy="2252"/>
          </a:xfrm>
          <a:prstGeom prst="straightConnector1">
            <a:avLst/>
          </a:prstGeom>
          <a:ln w="19050" cap="flat" cmpd="sng">
            <a:solidFill>
              <a:schemeClr val="tx1"/>
            </a:solidFill>
            <a:prstDash val="solid"/>
            <a:round/>
            <a:headEnd type="none" w="med" len="med"/>
            <a:tailEnd type="triangle" w="med" len="med"/>
          </a:ln>
        </p:spPr>
      </p:cxnSp>
      <p:sp>
        <p:nvSpPr>
          <p:cNvPr id="57" name="Google Shape;1030;p39"/>
          <p:cNvSpPr/>
          <p:nvPr/>
        </p:nvSpPr>
        <p:spPr>
          <a:xfrm rot="16200000">
            <a:off x="3534459" y="226105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59" name="Google Shape;1030;p39"/>
          <p:cNvSpPr/>
          <p:nvPr/>
        </p:nvSpPr>
        <p:spPr>
          <a:xfrm rot="16200000">
            <a:off x="3534459" y="2537927"/>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60" name="Google Shape;1030;p39"/>
          <p:cNvSpPr/>
          <p:nvPr/>
        </p:nvSpPr>
        <p:spPr>
          <a:xfrm rot="16200000">
            <a:off x="3529078" y="281479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61" name="Google Shape;1030;p39"/>
          <p:cNvSpPr/>
          <p:nvPr/>
        </p:nvSpPr>
        <p:spPr>
          <a:xfrm rot="16200000">
            <a:off x="3530888" y="3054893"/>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62" name="文本框 39"/>
          <p:cNvSpPr/>
          <p:nvPr/>
        </p:nvSpPr>
        <p:spPr>
          <a:xfrm rot="16200000">
            <a:off x="3081401" y="2650965"/>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63" name="Google Shape;1030;p39"/>
          <p:cNvSpPr/>
          <p:nvPr/>
        </p:nvSpPr>
        <p:spPr>
          <a:xfrm rot="16200000">
            <a:off x="3530093" y="3589665"/>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64" name="Google Shape;1030;p39"/>
          <p:cNvSpPr/>
          <p:nvPr/>
        </p:nvSpPr>
        <p:spPr>
          <a:xfrm rot="16200000">
            <a:off x="3530093" y="3866533"/>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65" name="Google Shape;1030;p39"/>
          <p:cNvSpPr/>
          <p:nvPr/>
        </p:nvSpPr>
        <p:spPr>
          <a:xfrm rot="16200000">
            <a:off x="3524712" y="4143400"/>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66" name="Google Shape;1030;p39"/>
          <p:cNvSpPr/>
          <p:nvPr/>
        </p:nvSpPr>
        <p:spPr>
          <a:xfrm rot="16200000">
            <a:off x="3526522" y="438349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67" name="文本框 39"/>
          <p:cNvSpPr/>
          <p:nvPr/>
        </p:nvSpPr>
        <p:spPr>
          <a:xfrm rot="16200000">
            <a:off x="3077035" y="3979571"/>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68" name="Google Shape;1030;p39"/>
          <p:cNvSpPr/>
          <p:nvPr/>
        </p:nvSpPr>
        <p:spPr>
          <a:xfrm rot="16200000">
            <a:off x="3649604" y="2676690"/>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lang="en-US" altLang="zh-CN"/>
          </a:p>
        </p:txBody>
      </p:sp>
      <p:sp>
        <p:nvSpPr>
          <p:cNvPr id="69" name="Google Shape;1030;p39"/>
          <p:cNvSpPr/>
          <p:nvPr/>
        </p:nvSpPr>
        <p:spPr>
          <a:xfrm rot="16200000">
            <a:off x="3647486" y="3990305"/>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lang="en-US" altLang="zh-CN"/>
          </a:p>
        </p:txBody>
      </p:sp>
      <p:sp>
        <p:nvSpPr>
          <p:cNvPr id="70" name="矩形 69"/>
          <p:cNvSpPr/>
          <p:nvPr/>
        </p:nvSpPr>
        <p:spPr>
          <a:xfrm>
            <a:off x="4609405" y="2410132"/>
            <a:ext cx="911227" cy="2257985"/>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grpSp>
        <p:nvGrpSpPr>
          <p:cNvPr id="71" name="Google Shape;269;p19"/>
          <p:cNvGrpSpPr/>
          <p:nvPr/>
        </p:nvGrpSpPr>
        <p:grpSpPr>
          <a:xfrm>
            <a:off x="4697875" y="2973804"/>
            <a:ext cx="734285" cy="745298"/>
            <a:chOff x="608609" y="2370079"/>
            <a:chExt cx="458224" cy="523616"/>
          </a:xfrm>
        </p:grpSpPr>
        <p:grpSp>
          <p:nvGrpSpPr>
            <p:cNvPr id="72" name="Google Shape;270;p19"/>
            <p:cNvGrpSpPr/>
            <p:nvPr/>
          </p:nvGrpSpPr>
          <p:grpSpPr>
            <a:xfrm>
              <a:off x="608609" y="2665704"/>
              <a:ext cx="458224" cy="227991"/>
              <a:chOff x="5668659" y="1713442"/>
              <a:chExt cx="458224" cy="227991"/>
            </a:xfrm>
          </p:grpSpPr>
          <p:grpSp>
            <p:nvGrpSpPr>
              <p:cNvPr id="95" name="Google Shape;271;p19"/>
              <p:cNvGrpSpPr/>
              <p:nvPr/>
            </p:nvGrpSpPr>
            <p:grpSpPr>
              <a:xfrm>
                <a:off x="5802485" y="1713507"/>
                <a:ext cx="188679" cy="227926"/>
                <a:chOff x="5802485" y="1713507"/>
                <a:chExt cx="188679" cy="227926"/>
              </a:xfrm>
            </p:grpSpPr>
            <p:sp>
              <p:nvSpPr>
                <p:cNvPr id="103" name="Google Shape;272;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104" name="Google Shape;273;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grpSp>
          <p:grpSp>
            <p:nvGrpSpPr>
              <p:cNvPr id="96" name="Google Shape;274;p19"/>
              <p:cNvGrpSpPr/>
              <p:nvPr/>
            </p:nvGrpSpPr>
            <p:grpSpPr>
              <a:xfrm>
                <a:off x="5936312" y="1713442"/>
                <a:ext cx="190570" cy="227991"/>
                <a:chOff x="5936312" y="1713442"/>
                <a:chExt cx="190570" cy="227991"/>
              </a:xfrm>
            </p:grpSpPr>
            <p:sp>
              <p:nvSpPr>
                <p:cNvPr id="100" name="Google Shape;275;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101" name="Google Shape;276;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102" name="Google Shape;277;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97" name="Google Shape;278;p19"/>
              <p:cNvGrpSpPr/>
              <p:nvPr/>
            </p:nvGrpSpPr>
            <p:grpSpPr>
              <a:xfrm>
                <a:off x="5668659" y="1714000"/>
                <a:ext cx="193488" cy="227433"/>
                <a:chOff x="5668659" y="1714000"/>
                <a:chExt cx="193488" cy="227433"/>
              </a:xfrm>
            </p:grpSpPr>
            <p:sp>
              <p:nvSpPr>
                <p:cNvPr id="98" name="Google Shape;279;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99" name="Google Shape;280;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grpSp>
        </p:grpSp>
        <p:grpSp>
          <p:nvGrpSpPr>
            <p:cNvPr id="73" name="Google Shape;281;p19"/>
            <p:cNvGrpSpPr/>
            <p:nvPr/>
          </p:nvGrpSpPr>
          <p:grpSpPr>
            <a:xfrm>
              <a:off x="608609" y="2511879"/>
              <a:ext cx="458224" cy="227991"/>
              <a:chOff x="5668659" y="1713442"/>
              <a:chExt cx="458224" cy="227991"/>
            </a:xfrm>
          </p:grpSpPr>
          <p:grpSp>
            <p:nvGrpSpPr>
              <p:cNvPr id="85" name="Google Shape;282;p19"/>
              <p:cNvGrpSpPr/>
              <p:nvPr/>
            </p:nvGrpSpPr>
            <p:grpSpPr>
              <a:xfrm>
                <a:off x="5802485" y="1713507"/>
                <a:ext cx="188679" cy="227926"/>
                <a:chOff x="5802485" y="1713507"/>
                <a:chExt cx="188679" cy="227926"/>
              </a:xfrm>
            </p:grpSpPr>
            <p:sp>
              <p:nvSpPr>
                <p:cNvPr id="93" name="Google Shape;283;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94" name="Google Shape;284;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grpSp>
          <p:grpSp>
            <p:nvGrpSpPr>
              <p:cNvPr id="86" name="Google Shape;285;p19"/>
              <p:cNvGrpSpPr/>
              <p:nvPr/>
            </p:nvGrpSpPr>
            <p:grpSpPr>
              <a:xfrm>
                <a:off x="5936312" y="1713442"/>
                <a:ext cx="190570" cy="227991"/>
                <a:chOff x="5936312" y="1713442"/>
                <a:chExt cx="190570" cy="227991"/>
              </a:xfrm>
            </p:grpSpPr>
            <p:sp>
              <p:nvSpPr>
                <p:cNvPr id="90" name="Google Shape;286;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91" name="Google Shape;287;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92" name="Google Shape;288;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87" name="Google Shape;289;p19"/>
              <p:cNvGrpSpPr/>
              <p:nvPr/>
            </p:nvGrpSpPr>
            <p:grpSpPr>
              <a:xfrm>
                <a:off x="5668659" y="1714000"/>
                <a:ext cx="193488" cy="227433"/>
                <a:chOff x="5668659" y="1714000"/>
                <a:chExt cx="193488" cy="227433"/>
              </a:xfrm>
            </p:grpSpPr>
            <p:sp>
              <p:nvSpPr>
                <p:cNvPr id="88" name="Google Shape;290;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89" name="Google Shape;291;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grpSp>
        </p:grpSp>
        <p:grpSp>
          <p:nvGrpSpPr>
            <p:cNvPr id="74" name="Google Shape;292;p19"/>
            <p:cNvGrpSpPr/>
            <p:nvPr/>
          </p:nvGrpSpPr>
          <p:grpSpPr>
            <a:xfrm>
              <a:off x="608609" y="2370079"/>
              <a:ext cx="458224" cy="227991"/>
              <a:chOff x="5668659" y="1713442"/>
              <a:chExt cx="458224" cy="227991"/>
            </a:xfrm>
          </p:grpSpPr>
          <p:grpSp>
            <p:nvGrpSpPr>
              <p:cNvPr id="75" name="Google Shape;293;p19"/>
              <p:cNvGrpSpPr/>
              <p:nvPr/>
            </p:nvGrpSpPr>
            <p:grpSpPr>
              <a:xfrm>
                <a:off x="5802485" y="1713507"/>
                <a:ext cx="188679" cy="227926"/>
                <a:chOff x="5802485" y="1713507"/>
                <a:chExt cx="188679" cy="227926"/>
              </a:xfrm>
            </p:grpSpPr>
            <p:sp>
              <p:nvSpPr>
                <p:cNvPr id="83" name="Google Shape;29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84" name="Google Shape;29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grpSp>
          <p:grpSp>
            <p:nvGrpSpPr>
              <p:cNvPr id="76" name="Google Shape;296;p19"/>
              <p:cNvGrpSpPr/>
              <p:nvPr/>
            </p:nvGrpSpPr>
            <p:grpSpPr>
              <a:xfrm>
                <a:off x="5936312" y="1713442"/>
                <a:ext cx="190570" cy="227991"/>
                <a:chOff x="5936312" y="1713442"/>
                <a:chExt cx="190570" cy="227991"/>
              </a:xfrm>
            </p:grpSpPr>
            <p:sp>
              <p:nvSpPr>
                <p:cNvPr id="80" name="Google Shape;29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81" name="Google Shape;29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82" name="Google Shape;29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77" name="Google Shape;300;p19"/>
              <p:cNvGrpSpPr/>
              <p:nvPr/>
            </p:nvGrpSpPr>
            <p:grpSpPr>
              <a:xfrm>
                <a:off x="5668659" y="1714000"/>
                <a:ext cx="193488" cy="227433"/>
                <a:chOff x="5668659" y="1714000"/>
                <a:chExt cx="193488" cy="227433"/>
              </a:xfrm>
            </p:grpSpPr>
            <p:sp>
              <p:nvSpPr>
                <p:cNvPr id="78" name="Google Shape;30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79" name="Google Shape;30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grpSp>
        </p:grpSp>
      </p:grpSp>
      <p:sp>
        <p:nvSpPr>
          <p:cNvPr id="105" name="矩形 44"/>
          <p:cNvSpPr/>
          <p:nvPr/>
        </p:nvSpPr>
        <p:spPr>
          <a:xfrm>
            <a:off x="4727008" y="2433364"/>
            <a:ext cx="646151" cy="183798"/>
          </a:xfrm>
          <a:prstGeom prst="rect">
            <a:avLst/>
          </a:prstGeom>
          <a:solidFill>
            <a:schemeClr val="bg1"/>
          </a:solidFill>
          <a:ln w="9525">
            <a:noFill/>
          </a:ln>
        </p:spPr>
        <p:txBody>
          <a:bodyPr anchor="ctr"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Arial" panose="020B0604020202020204" pitchFamily="34" charset="0"/>
              </a:rPr>
              <a:t>Tokens</a:t>
            </a:r>
            <a:endParaRPr lang="zh-CN" altLang="en-US" sz="750" b="1" kern="1200" dirty="0">
              <a:latin typeface="Arial" panose="020B0604020202020204" pitchFamily="34" charset="0"/>
              <a:ea typeface="Arial" panose="020B0604020202020204" pitchFamily="34" charset="0"/>
              <a:cs typeface="+mn-cs"/>
              <a:sym typeface="Arial" panose="020B0604020202020204" pitchFamily="34" charset="0"/>
            </a:endParaRPr>
          </a:p>
        </p:txBody>
      </p:sp>
      <p:sp>
        <p:nvSpPr>
          <p:cNvPr id="106" name="Google Shape;1030;p39"/>
          <p:cNvSpPr/>
          <p:nvPr/>
        </p:nvSpPr>
        <p:spPr>
          <a:xfrm>
            <a:off x="5026727" y="2641282"/>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07" name="Google Shape;1030;p39"/>
          <p:cNvSpPr/>
          <p:nvPr/>
        </p:nvSpPr>
        <p:spPr>
          <a:xfrm>
            <a:off x="5148721" y="2642140"/>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08" name="Google Shape;1030;p39"/>
          <p:cNvSpPr/>
          <p:nvPr/>
        </p:nvSpPr>
        <p:spPr>
          <a:xfrm>
            <a:off x="4909514" y="2643276"/>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09" name="圆角矩形 29"/>
          <p:cNvSpPr/>
          <p:nvPr/>
        </p:nvSpPr>
        <p:spPr>
          <a:xfrm>
            <a:off x="4678091" y="3833262"/>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文本知识</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10" name="圆角矩形 29"/>
          <p:cNvSpPr/>
          <p:nvPr/>
        </p:nvSpPr>
        <p:spPr>
          <a:xfrm>
            <a:off x="4678091" y="4101023"/>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图像</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11" name="圆角矩形 29"/>
          <p:cNvSpPr/>
          <p:nvPr/>
        </p:nvSpPr>
        <p:spPr>
          <a:xfrm>
            <a:off x="4685345" y="4428520"/>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视频</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12" name="文本框 39"/>
          <p:cNvSpPr/>
          <p:nvPr/>
        </p:nvSpPr>
        <p:spPr>
          <a:xfrm>
            <a:off x="4825334" y="4236448"/>
            <a:ext cx="561303"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黑体" panose="02010609060101010101" charset="-122"/>
              </a:rPr>
              <a:t>……</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13" name="Google Shape;1030;p39"/>
          <p:cNvSpPr/>
          <p:nvPr/>
        </p:nvSpPr>
        <p:spPr>
          <a:xfrm rot="16200000">
            <a:off x="6016301" y="238763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14" name="Google Shape;1030;p39"/>
          <p:cNvSpPr/>
          <p:nvPr/>
        </p:nvSpPr>
        <p:spPr>
          <a:xfrm rot="16200000">
            <a:off x="6016301" y="2664502"/>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15" name="Google Shape;1030;p39"/>
          <p:cNvSpPr/>
          <p:nvPr/>
        </p:nvSpPr>
        <p:spPr>
          <a:xfrm rot="16200000">
            <a:off x="6010920" y="294136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16" name="Google Shape;1030;p39"/>
          <p:cNvSpPr/>
          <p:nvPr/>
        </p:nvSpPr>
        <p:spPr>
          <a:xfrm rot="16200000">
            <a:off x="6012730" y="3181468"/>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17" name="文本框 39"/>
          <p:cNvSpPr/>
          <p:nvPr/>
        </p:nvSpPr>
        <p:spPr>
          <a:xfrm rot="16200000">
            <a:off x="5563243" y="2777540"/>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18" name="Google Shape;1030;p39"/>
          <p:cNvSpPr/>
          <p:nvPr/>
        </p:nvSpPr>
        <p:spPr>
          <a:xfrm rot="16200000">
            <a:off x="6016302" y="366254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19" name="Google Shape;1030;p39"/>
          <p:cNvSpPr/>
          <p:nvPr/>
        </p:nvSpPr>
        <p:spPr>
          <a:xfrm rot="16200000">
            <a:off x="6016302" y="3939412"/>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20" name="Google Shape;1030;p39"/>
          <p:cNvSpPr/>
          <p:nvPr/>
        </p:nvSpPr>
        <p:spPr>
          <a:xfrm rot="16200000">
            <a:off x="6010921" y="421627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21" name="Google Shape;1030;p39"/>
          <p:cNvSpPr/>
          <p:nvPr/>
        </p:nvSpPr>
        <p:spPr>
          <a:xfrm rot="16200000">
            <a:off x="6012731" y="4456378"/>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22" name="文本框 39"/>
          <p:cNvSpPr/>
          <p:nvPr/>
        </p:nvSpPr>
        <p:spPr>
          <a:xfrm rot="16200000">
            <a:off x="5563244" y="4052450"/>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23" name="Google Shape;1030;p39"/>
          <p:cNvSpPr/>
          <p:nvPr/>
        </p:nvSpPr>
        <p:spPr>
          <a:xfrm rot="16200000">
            <a:off x="6214327" y="2762672"/>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lang="en-US" altLang="zh-CN"/>
          </a:p>
        </p:txBody>
      </p:sp>
      <p:sp>
        <p:nvSpPr>
          <p:cNvPr id="124" name="Google Shape;1030;p39"/>
          <p:cNvSpPr/>
          <p:nvPr/>
        </p:nvSpPr>
        <p:spPr>
          <a:xfrm rot="16200000">
            <a:off x="6244447" y="4076996"/>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lang="en-US" altLang="zh-CN"/>
          </a:p>
        </p:txBody>
      </p:sp>
      <p:pic>
        <p:nvPicPr>
          <p:cNvPr id="14" name="图片 13"/>
          <p:cNvPicPr>
            <a:picLocks noChangeAspect="1"/>
          </p:cNvPicPr>
          <p:nvPr/>
        </p:nvPicPr>
        <p:blipFill>
          <a:blip r:embed="rId7"/>
          <a:stretch>
            <a:fillRect/>
          </a:stretch>
        </p:blipFill>
        <p:spPr>
          <a:xfrm>
            <a:off x="7013144" y="2473999"/>
            <a:ext cx="1430791" cy="908087"/>
          </a:xfrm>
          <a:prstGeom prst="rect">
            <a:avLst/>
          </a:prstGeom>
        </p:spPr>
      </p:pic>
      <p:sp>
        <p:nvSpPr>
          <p:cNvPr id="127" name="矩形 126"/>
          <p:cNvSpPr/>
          <p:nvPr/>
        </p:nvSpPr>
        <p:spPr>
          <a:xfrm>
            <a:off x="898949" y="2247107"/>
            <a:ext cx="7592926" cy="260842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cxnSp>
        <p:nvCxnSpPr>
          <p:cNvPr id="128" name="直接箭头连接符 33"/>
          <p:cNvCxnSpPr>
            <a:stCxn id="4104" idx="2"/>
          </p:cNvCxnSpPr>
          <p:nvPr/>
        </p:nvCxnSpPr>
        <p:spPr>
          <a:xfrm flipH="1">
            <a:off x="3340100" y="1888334"/>
            <a:ext cx="2930" cy="311149"/>
          </a:xfrm>
          <a:prstGeom prst="straightConnector1">
            <a:avLst/>
          </a:prstGeom>
          <a:ln w="19050" cap="flat" cmpd="sng">
            <a:solidFill>
              <a:schemeClr val="tx1"/>
            </a:solidFill>
            <a:prstDash val="sysDash"/>
            <a:round/>
            <a:headEnd type="none" w="med" len="med"/>
            <a:tailEnd type="triangle" w="med" len="med"/>
          </a:ln>
        </p:spPr>
      </p:cxnSp>
      <p:cxnSp>
        <p:nvCxnSpPr>
          <p:cNvPr id="132" name="直接箭头连接符 33"/>
          <p:cNvCxnSpPr/>
          <p:nvPr/>
        </p:nvCxnSpPr>
        <p:spPr>
          <a:xfrm>
            <a:off x="2148492" y="4022478"/>
            <a:ext cx="230850" cy="2252"/>
          </a:xfrm>
          <a:prstGeom prst="straightConnector1">
            <a:avLst/>
          </a:prstGeom>
          <a:ln w="19050" cap="flat" cmpd="sng">
            <a:solidFill>
              <a:schemeClr val="tx1"/>
            </a:solidFill>
            <a:prstDash val="solid"/>
            <a:round/>
            <a:headEnd type="none" w="med" len="med"/>
            <a:tailEnd type="triangle" w="med" len="med"/>
          </a:ln>
        </p:spPr>
      </p:cxnSp>
      <p:cxnSp>
        <p:nvCxnSpPr>
          <p:cNvPr id="133" name="直接箭头连接符 33"/>
          <p:cNvCxnSpPr>
            <a:endCxn id="48" idx="0"/>
          </p:cNvCxnSpPr>
          <p:nvPr/>
        </p:nvCxnSpPr>
        <p:spPr>
          <a:xfrm>
            <a:off x="2697086" y="2792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5" name="直接箭头连接符 33"/>
          <p:cNvCxnSpPr/>
          <p:nvPr/>
        </p:nvCxnSpPr>
        <p:spPr>
          <a:xfrm>
            <a:off x="2697645" y="403512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6" name="直接箭头连接符 33"/>
          <p:cNvCxnSpPr/>
          <p:nvPr/>
        </p:nvCxnSpPr>
        <p:spPr>
          <a:xfrm>
            <a:off x="3212822" y="4051464"/>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7" name="直接箭头连接符 33"/>
          <p:cNvCxnSpPr/>
          <p:nvPr/>
        </p:nvCxnSpPr>
        <p:spPr>
          <a:xfrm>
            <a:off x="3219539" y="2792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8" name="直接箭头连接符 33"/>
          <p:cNvCxnSpPr/>
          <p:nvPr/>
        </p:nvCxnSpPr>
        <p:spPr>
          <a:xfrm>
            <a:off x="3786066" y="2787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9" name="直接箭头连接符 33"/>
          <p:cNvCxnSpPr/>
          <p:nvPr/>
        </p:nvCxnSpPr>
        <p:spPr>
          <a:xfrm>
            <a:off x="3779382" y="4052751"/>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41" name="直接箭头连接符 33"/>
          <p:cNvCxnSpPr/>
          <p:nvPr/>
        </p:nvCxnSpPr>
        <p:spPr>
          <a:xfrm>
            <a:off x="4324984" y="4051462"/>
            <a:ext cx="272113" cy="0"/>
          </a:xfrm>
          <a:prstGeom prst="straightConnector1">
            <a:avLst/>
          </a:prstGeom>
          <a:ln w="19050" cap="flat" cmpd="sng">
            <a:solidFill>
              <a:schemeClr val="tx1"/>
            </a:solidFill>
            <a:prstDash val="solid"/>
            <a:round/>
            <a:headEnd type="none" w="med" len="med"/>
            <a:tailEnd type="triangle" w="med" len="med"/>
          </a:ln>
        </p:spPr>
      </p:cxnSp>
      <p:cxnSp>
        <p:nvCxnSpPr>
          <p:cNvPr id="144" name="直接箭头连接符 33"/>
          <p:cNvCxnSpPr/>
          <p:nvPr/>
        </p:nvCxnSpPr>
        <p:spPr>
          <a:xfrm>
            <a:off x="4324983" y="2800584"/>
            <a:ext cx="272113" cy="0"/>
          </a:xfrm>
          <a:prstGeom prst="straightConnector1">
            <a:avLst/>
          </a:prstGeom>
          <a:ln w="19050" cap="flat" cmpd="sng">
            <a:solidFill>
              <a:schemeClr val="tx1"/>
            </a:solidFill>
            <a:prstDash val="solid"/>
            <a:round/>
            <a:headEnd type="none" w="med" len="med"/>
            <a:tailEnd type="triangle" w="med" len="med"/>
          </a:ln>
        </p:spPr>
      </p:cxnSp>
      <p:cxnSp>
        <p:nvCxnSpPr>
          <p:cNvPr id="145" name="直接箭头连接符 33"/>
          <p:cNvCxnSpPr/>
          <p:nvPr/>
        </p:nvCxnSpPr>
        <p:spPr>
          <a:xfrm>
            <a:off x="5580417" y="2815033"/>
            <a:ext cx="272113" cy="0"/>
          </a:xfrm>
          <a:prstGeom prst="straightConnector1">
            <a:avLst/>
          </a:prstGeom>
          <a:ln w="19050" cap="flat" cmpd="sng">
            <a:solidFill>
              <a:schemeClr val="tx1"/>
            </a:solidFill>
            <a:prstDash val="solid"/>
            <a:round/>
            <a:headEnd type="none" w="med" len="med"/>
            <a:tailEnd type="triangle" w="med" len="med"/>
          </a:ln>
        </p:spPr>
      </p:cxnSp>
      <p:cxnSp>
        <p:nvCxnSpPr>
          <p:cNvPr id="146" name="直接箭头连接符 33"/>
          <p:cNvCxnSpPr/>
          <p:nvPr/>
        </p:nvCxnSpPr>
        <p:spPr>
          <a:xfrm>
            <a:off x="5580416" y="4066145"/>
            <a:ext cx="272113" cy="0"/>
          </a:xfrm>
          <a:prstGeom prst="straightConnector1">
            <a:avLst/>
          </a:prstGeom>
          <a:ln w="19050" cap="flat" cmpd="sng">
            <a:solidFill>
              <a:schemeClr val="tx1"/>
            </a:solidFill>
            <a:prstDash val="solid"/>
            <a:round/>
            <a:headEnd type="none" w="med" len="med"/>
            <a:tailEnd type="triangle" w="med" len="med"/>
          </a:ln>
        </p:spPr>
      </p:cxnSp>
      <p:cxnSp>
        <p:nvCxnSpPr>
          <p:cNvPr id="147" name="直接箭头连接符 33"/>
          <p:cNvCxnSpPr/>
          <p:nvPr/>
        </p:nvCxnSpPr>
        <p:spPr>
          <a:xfrm>
            <a:off x="6281414" y="2823528"/>
            <a:ext cx="272113" cy="0"/>
          </a:xfrm>
          <a:prstGeom prst="straightConnector1">
            <a:avLst/>
          </a:prstGeom>
          <a:ln w="19050" cap="flat" cmpd="sng">
            <a:solidFill>
              <a:schemeClr val="tx1"/>
            </a:solidFill>
            <a:prstDash val="solid"/>
            <a:round/>
            <a:headEnd type="none" w="med" len="med"/>
            <a:tailEnd type="triangle" w="med" len="med"/>
          </a:ln>
        </p:spPr>
      </p:cxnSp>
      <p:cxnSp>
        <p:nvCxnSpPr>
          <p:cNvPr id="148" name="直接箭头连接符 33"/>
          <p:cNvCxnSpPr/>
          <p:nvPr/>
        </p:nvCxnSpPr>
        <p:spPr>
          <a:xfrm>
            <a:off x="6301331" y="4066145"/>
            <a:ext cx="272113" cy="0"/>
          </a:xfrm>
          <a:prstGeom prst="straightConnector1">
            <a:avLst/>
          </a:prstGeom>
          <a:ln w="19050" cap="flat" cmpd="sng">
            <a:solidFill>
              <a:schemeClr val="tx1"/>
            </a:solidFill>
            <a:prstDash val="solid"/>
            <a:round/>
            <a:headEnd type="none" w="med" len="med"/>
            <a:tailEnd type="triangle" w="med" len="med"/>
          </a:ln>
        </p:spPr>
      </p:cxnSp>
      <p:pic>
        <p:nvPicPr>
          <p:cNvPr id="21" name="图片 20"/>
          <p:cNvPicPr>
            <a:picLocks noChangeAspect="1"/>
          </p:cNvPicPr>
          <p:nvPr/>
        </p:nvPicPr>
        <p:blipFill>
          <a:blip r:embed="rId8"/>
          <a:stretch>
            <a:fillRect/>
          </a:stretch>
        </p:blipFill>
        <p:spPr>
          <a:xfrm>
            <a:off x="7144169" y="3772414"/>
            <a:ext cx="1322488" cy="705474"/>
          </a:xfrm>
          <a:prstGeom prst="rect">
            <a:avLst/>
          </a:prstGeom>
        </p:spPr>
      </p:pic>
      <p:cxnSp>
        <p:nvCxnSpPr>
          <p:cNvPr id="150" name="直接箭头连接符 33"/>
          <p:cNvCxnSpPr/>
          <p:nvPr/>
        </p:nvCxnSpPr>
        <p:spPr>
          <a:xfrm>
            <a:off x="6879799" y="2894031"/>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51" name="直接箭头连接符 33"/>
          <p:cNvCxnSpPr/>
          <p:nvPr/>
        </p:nvCxnSpPr>
        <p:spPr>
          <a:xfrm>
            <a:off x="6918419" y="4093700"/>
            <a:ext cx="201312" cy="2575"/>
          </a:xfrm>
          <a:prstGeom prst="straightConnector1">
            <a:avLst/>
          </a:prstGeom>
          <a:ln w="19050" cap="flat" cmpd="sng">
            <a:solidFill>
              <a:schemeClr val="tx1"/>
            </a:solidFill>
            <a:prstDash val="solid"/>
            <a:round/>
            <a:headEnd type="none" w="med" len="med"/>
            <a:tailEnd type="triangle" w="med" len="med"/>
          </a:ln>
        </p:spPr>
      </p:cxnSp>
      <p:sp>
        <p:nvSpPr>
          <p:cNvPr id="2" name="文本框 39"/>
          <p:cNvSpPr/>
          <p:nvPr/>
        </p:nvSpPr>
        <p:spPr>
          <a:xfrm>
            <a:off x="1486032" y="1162052"/>
            <a:ext cx="586979" cy="184547"/>
          </a:xfrm>
          <a:prstGeom prst="rect">
            <a:avLst/>
          </a:prstGeom>
          <a:noFill/>
          <a:ln w="9525">
            <a:noFill/>
          </a:ln>
        </p:spPr>
        <p:txBody>
          <a:bodyPr wrap="square" lIns="67628" tIns="35243" rIns="67628" bIns="35243" anchor="t" anchorCtr="0"/>
          <a:p>
            <a:pPr algn="ctr" defTabSz="685800" fontAlgn="base">
              <a:spcBef>
                <a:spcPct val="0"/>
              </a:spcBef>
              <a:spcAft>
                <a:spcPct val="0"/>
              </a:spcAft>
              <a:buClrTx/>
            </a:pPr>
            <a:r>
              <a:rPr lang="zh-CN" sz="750" b="1" kern="1200" dirty="0">
                <a:latin typeface="Arial" panose="020B0604020202020204" pitchFamily="34" charset="0"/>
                <a:ea typeface="宋体" panose="02010600030101010101" pitchFamily="2" charset="-122"/>
                <a:cs typeface="+mn-cs"/>
                <a:sym typeface="黑体" panose="02010609060101010101" charset="-122"/>
              </a:rPr>
              <a:t>认知</a:t>
            </a:r>
            <a:endParaRPr lang="zh-CN"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pic>
        <p:nvPicPr>
          <p:cNvPr id="4" name="图片 3"/>
          <p:cNvPicPr>
            <a:picLocks noChangeAspect="1"/>
          </p:cNvPicPr>
          <p:nvPr/>
        </p:nvPicPr>
        <p:blipFill>
          <a:blip r:embed="rId9"/>
          <a:stretch>
            <a:fillRect/>
          </a:stretch>
        </p:blipFill>
        <p:spPr>
          <a:xfrm>
            <a:off x="1027430" y="1123950"/>
            <a:ext cx="492760" cy="486410"/>
          </a:xfrm>
          <a:prstGeom prst="rect">
            <a:avLst/>
          </a:prstGeom>
        </p:spPr>
      </p:pic>
      <p:pic>
        <p:nvPicPr>
          <p:cNvPr id="5" name="图片 4"/>
          <p:cNvPicPr>
            <a:picLocks noChangeAspect="1"/>
          </p:cNvPicPr>
          <p:nvPr/>
        </p:nvPicPr>
        <p:blipFill>
          <a:blip r:embed="rId10"/>
          <a:stretch>
            <a:fillRect/>
          </a:stretch>
        </p:blipFill>
        <p:spPr>
          <a:xfrm>
            <a:off x="5351780" y="1666875"/>
            <a:ext cx="530225" cy="518160"/>
          </a:xfrm>
          <a:prstGeom prst="rect">
            <a:avLst/>
          </a:prstGeom>
        </p:spPr>
      </p:pic>
      <p:pic>
        <p:nvPicPr>
          <p:cNvPr id="7" name="图片 6"/>
          <p:cNvPicPr>
            <a:picLocks noChangeAspect="1"/>
          </p:cNvPicPr>
          <p:nvPr/>
        </p:nvPicPr>
        <p:blipFill>
          <a:blip r:embed="rId11"/>
          <a:stretch>
            <a:fillRect/>
          </a:stretch>
        </p:blipFill>
        <p:spPr>
          <a:xfrm>
            <a:off x="7505065" y="989330"/>
            <a:ext cx="859155" cy="743585"/>
          </a:xfrm>
          <a:prstGeom prst="rect">
            <a:avLst/>
          </a:prstGeom>
        </p:spPr>
      </p:pic>
      <p:sp>
        <p:nvSpPr>
          <p:cNvPr id="8" name="文本框 39"/>
          <p:cNvSpPr/>
          <p:nvPr/>
        </p:nvSpPr>
        <p:spPr>
          <a:xfrm>
            <a:off x="7552055" y="1758315"/>
            <a:ext cx="708025" cy="184785"/>
          </a:xfrm>
          <a:prstGeom prst="rect">
            <a:avLst/>
          </a:prstGeom>
          <a:noFill/>
          <a:ln w="9525">
            <a:noFill/>
          </a:ln>
        </p:spPr>
        <p:txBody>
          <a:bodyPr wrap="square" lIns="67628" tIns="35243" rIns="67628" bIns="35243" anchor="t" anchorCtr="0"/>
          <a:p>
            <a:pPr algn="ctr" defTabSz="685800" fontAlgn="base">
              <a:spcBef>
                <a:spcPct val="0"/>
              </a:spcBef>
              <a:spcAft>
                <a:spcPct val="0"/>
              </a:spcAft>
              <a:buClrTx/>
            </a:pPr>
            <a:r>
              <a:rPr lang="zh-CN" sz="1200" b="1" kern="1200" dirty="0">
                <a:latin typeface="Arial" panose="020B0604020202020204" pitchFamily="34" charset="0"/>
                <a:ea typeface="宋体" panose="02010600030101010101" pitchFamily="2" charset="-122"/>
                <a:cs typeface="+mn-cs"/>
                <a:sym typeface="黑体" panose="02010609060101010101" charset="-122"/>
              </a:rPr>
              <a:t>知识库</a:t>
            </a:r>
            <a:endParaRPr lang="zh-CN" sz="1200" b="1" kern="1200" dirty="0">
              <a:latin typeface="Arial" panose="020B0604020202020204" pitchFamily="34" charset="0"/>
              <a:ea typeface="宋体" panose="02010600030101010101" pitchFamily="2" charset="-122"/>
              <a:cs typeface="+mn-cs"/>
              <a:sym typeface="Arial" panose="020B0604020202020204" pitchFamily="34" charset="0"/>
            </a:endParaRPr>
          </a:p>
        </p:txBody>
      </p:sp>
      <p:cxnSp>
        <p:nvCxnSpPr>
          <p:cNvPr id="9" name="肘形连接符 8"/>
          <p:cNvCxnSpPr>
            <a:stCxn id="7" idx="0"/>
            <a:endCxn id="4" idx="0"/>
          </p:cNvCxnSpPr>
          <p:nvPr/>
        </p:nvCxnSpPr>
        <p:spPr>
          <a:xfrm rot="16200000" flipH="1" flipV="1">
            <a:off x="4537075" y="-2273935"/>
            <a:ext cx="134620" cy="6661150"/>
          </a:xfrm>
          <a:prstGeom prst="bentConnector3">
            <a:avLst>
              <a:gd name="adj1" fmla="val -406603"/>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文本框 39"/>
          <p:cNvSpPr/>
          <p:nvPr/>
        </p:nvSpPr>
        <p:spPr>
          <a:xfrm>
            <a:off x="3768090" y="448945"/>
            <a:ext cx="835660" cy="184785"/>
          </a:xfrm>
          <a:prstGeom prst="rect">
            <a:avLst/>
          </a:prstGeom>
          <a:noFill/>
          <a:ln w="9525">
            <a:noFill/>
          </a:ln>
        </p:spPr>
        <p:txBody>
          <a:bodyPr wrap="square" lIns="67628" tIns="35243" rIns="67628" bIns="35243" anchor="t" anchorCtr="0"/>
          <a:p>
            <a:pPr algn="ctr" defTabSz="685800" fontAlgn="base">
              <a:spcBef>
                <a:spcPct val="0"/>
              </a:spcBef>
              <a:spcAft>
                <a:spcPct val="0"/>
              </a:spcAft>
              <a:buClrTx/>
            </a:pPr>
            <a:r>
              <a:rPr lang="zh-CN" sz="1200" b="1" kern="1200" dirty="0">
                <a:latin typeface="Arial" panose="020B0604020202020204" pitchFamily="34" charset="0"/>
                <a:ea typeface="宋体" panose="02010600030101010101" pitchFamily="2" charset="-122"/>
                <a:cs typeface="+mn-cs"/>
                <a:sym typeface="黑体" panose="02010609060101010101" charset="-122"/>
              </a:rPr>
              <a:t>知识迭代更新</a:t>
            </a:r>
            <a:endParaRPr lang="zh-CN" sz="1200" b="1" kern="1200" dirty="0">
              <a:latin typeface="Arial" panose="020B0604020202020204" pitchFamily="34" charset="0"/>
              <a:ea typeface="宋体" panose="02010600030101010101" pitchFamily="2" charset="-122"/>
              <a:cs typeface="+mn-cs"/>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0" name="圆角矩形 49"/>
          <p:cNvSpPr/>
          <p:nvPr/>
        </p:nvSpPr>
        <p:spPr>
          <a:xfrm>
            <a:off x="3983667" y="1156356"/>
            <a:ext cx="1272361" cy="551932"/>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顶点</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67" name="平行四边形 66"/>
          <p:cNvSpPr/>
          <p:nvPr/>
        </p:nvSpPr>
        <p:spPr>
          <a:xfrm>
            <a:off x="58362" y="1005216"/>
            <a:ext cx="1292772" cy="850187"/>
          </a:xfrm>
          <a:prstGeom prst="parallelogram">
            <a:avLst/>
          </a:prstGeom>
          <a:solidFill>
            <a:srgbClr val="72AE46"/>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场景</a:t>
            </a:r>
            <a:endParaRPr lang="en-US" altLang="zh-CN" sz="1800" b="1">
              <a:solidFill>
                <a:schemeClr val="tx1"/>
              </a:solidFill>
            </a:endParaRPr>
          </a:p>
          <a:p>
            <a:pPr algn="ctr"/>
            <a:r>
              <a:rPr lang="zh-CN" altLang="en-US" sz="1800" b="1">
                <a:solidFill>
                  <a:schemeClr val="tx1"/>
                </a:solidFill>
              </a:rPr>
              <a:t>代码</a:t>
            </a:r>
            <a:endParaRPr lang="zh-CN" altLang="en-US" sz="1800" b="1" dirty="0">
              <a:solidFill>
                <a:schemeClr val="tx1"/>
              </a:solidFill>
            </a:endParaRPr>
          </a:p>
        </p:txBody>
      </p:sp>
      <p:sp>
        <p:nvSpPr>
          <p:cNvPr id="31" name="平行四边形 30"/>
          <p:cNvSpPr/>
          <p:nvPr/>
        </p:nvSpPr>
        <p:spPr>
          <a:xfrm>
            <a:off x="2164422" y="1159916"/>
            <a:ext cx="1225611" cy="553097"/>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bg1">
                    <a:lumMod val="50000"/>
                  </a:schemeClr>
                </a:solidFill>
              </a:rPr>
              <a:t>图元</a:t>
            </a:r>
            <a:endParaRPr lang="en-US" altLang="zh-CN" sz="1800" b="1">
              <a:solidFill>
                <a:schemeClr val="bg1">
                  <a:lumMod val="50000"/>
                </a:schemeClr>
              </a:solidFill>
            </a:endParaRPr>
          </a:p>
          <a:p>
            <a:pPr algn="ctr"/>
            <a:r>
              <a:rPr lang="zh-CN" altLang="en-US" sz="1800" b="1">
                <a:solidFill>
                  <a:schemeClr val="bg1">
                    <a:lumMod val="50000"/>
                  </a:schemeClr>
                </a:solidFill>
              </a:rPr>
              <a:t>数据</a:t>
            </a:r>
            <a:endParaRPr lang="zh-CN" altLang="en-US" sz="1800" b="1" dirty="0">
              <a:solidFill>
                <a:schemeClr val="bg1">
                  <a:lumMod val="50000"/>
                </a:schemeClr>
              </a:solidFill>
            </a:endParaRPr>
          </a:p>
        </p:txBody>
      </p:sp>
      <p:sp>
        <p:nvSpPr>
          <p:cNvPr id="34" name="圆角矩形 33"/>
          <p:cNvSpPr/>
          <p:nvPr/>
        </p:nvSpPr>
        <p:spPr>
          <a:xfrm>
            <a:off x="5677788" y="1156359"/>
            <a:ext cx="1241199" cy="551931"/>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曲面细分</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35" name="圆角矩形 34"/>
          <p:cNvSpPr/>
          <p:nvPr/>
        </p:nvSpPr>
        <p:spPr>
          <a:xfrm>
            <a:off x="7315152" y="1152328"/>
            <a:ext cx="1006599" cy="555960"/>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几何</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37" name="圆角矩形 36"/>
          <p:cNvSpPr/>
          <p:nvPr/>
        </p:nvSpPr>
        <p:spPr>
          <a:xfrm>
            <a:off x="7343502" y="1945741"/>
            <a:ext cx="978248" cy="43586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投影</a:t>
            </a:r>
            <a:endParaRPr lang="zh-CN" altLang="en-US" sz="1800" b="1" dirty="0">
              <a:solidFill>
                <a:schemeClr val="tx1"/>
              </a:solidFill>
            </a:endParaRPr>
          </a:p>
        </p:txBody>
      </p:sp>
      <p:sp>
        <p:nvSpPr>
          <p:cNvPr id="38" name="圆角矩形 37"/>
          <p:cNvSpPr/>
          <p:nvPr/>
        </p:nvSpPr>
        <p:spPr>
          <a:xfrm>
            <a:off x="5677788" y="1945741"/>
            <a:ext cx="1269551" cy="435869"/>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裁剪</a:t>
            </a:r>
            <a:endParaRPr lang="zh-CN" altLang="en-US" sz="1800" b="1" dirty="0">
              <a:solidFill>
                <a:schemeClr val="tx1"/>
              </a:solidFill>
            </a:endParaRPr>
          </a:p>
        </p:txBody>
      </p:sp>
      <p:sp>
        <p:nvSpPr>
          <p:cNvPr id="39" name="圆角矩形 38"/>
          <p:cNvSpPr/>
          <p:nvPr/>
        </p:nvSpPr>
        <p:spPr>
          <a:xfrm>
            <a:off x="3983667" y="1945741"/>
            <a:ext cx="1300713" cy="43586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屏幕映射</a:t>
            </a:r>
            <a:endParaRPr lang="zh-CN" altLang="en-US" sz="1800" b="1" dirty="0">
              <a:solidFill>
                <a:schemeClr val="tx1"/>
              </a:solidFill>
            </a:endParaRPr>
          </a:p>
        </p:txBody>
      </p:sp>
      <p:sp>
        <p:nvSpPr>
          <p:cNvPr id="40" name="平行四边形 39"/>
          <p:cNvSpPr/>
          <p:nvPr/>
        </p:nvSpPr>
        <p:spPr>
          <a:xfrm>
            <a:off x="2065150" y="1853587"/>
            <a:ext cx="1416026" cy="64151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bg1">
                    <a:lumMod val="50000"/>
                  </a:schemeClr>
                </a:solidFill>
              </a:rPr>
              <a:t>收集顶点信息</a:t>
            </a:r>
            <a:endParaRPr lang="zh-CN" altLang="en-US" sz="1800" b="1" dirty="0">
              <a:solidFill>
                <a:schemeClr val="bg1">
                  <a:lumMod val="50000"/>
                </a:schemeClr>
              </a:solidFill>
            </a:endParaRPr>
          </a:p>
        </p:txBody>
      </p:sp>
      <p:sp>
        <p:nvSpPr>
          <p:cNvPr id="41" name="圆角矩形 40"/>
          <p:cNvSpPr/>
          <p:nvPr/>
        </p:nvSpPr>
        <p:spPr>
          <a:xfrm>
            <a:off x="4086502" y="3374333"/>
            <a:ext cx="1308537" cy="609326"/>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图元组装</a:t>
            </a:r>
            <a:endParaRPr lang="zh-CN" altLang="en-US" sz="1800" b="1" dirty="0">
              <a:solidFill>
                <a:schemeClr val="tx1"/>
              </a:solidFill>
            </a:endParaRPr>
          </a:p>
        </p:txBody>
      </p:sp>
      <p:sp>
        <p:nvSpPr>
          <p:cNvPr id="42" name="圆角矩形 41"/>
          <p:cNvSpPr/>
          <p:nvPr/>
        </p:nvSpPr>
        <p:spPr>
          <a:xfrm>
            <a:off x="5791202" y="3400450"/>
            <a:ext cx="1156137" cy="55485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三角形</a:t>
            </a:r>
            <a:endParaRPr lang="en-US" altLang="zh-CN" sz="1800" b="1">
              <a:solidFill>
                <a:schemeClr val="tx1"/>
              </a:solidFill>
            </a:endParaRPr>
          </a:p>
          <a:p>
            <a:pPr algn="ctr"/>
            <a:r>
              <a:rPr lang="zh-CN" altLang="en-US" sz="1800" b="1">
                <a:solidFill>
                  <a:schemeClr val="tx1"/>
                </a:solidFill>
              </a:rPr>
              <a:t>遍历</a:t>
            </a:r>
            <a:endParaRPr lang="zh-CN" altLang="en-US" sz="1800" b="1" dirty="0">
              <a:solidFill>
                <a:schemeClr val="tx1"/>
              </a:solidFill>
            </a:endParaRPr>
          </a:p>
        </p:txBody>
      </p:sp>
      <p:sp>
        <p:nvSpPr>
          <p:cNvPr id="44" name="圆角矩形 43"/>
          <p:cNvSpPr/>
          <p:nvPr/>
        </p:nvSpPr>
        <p:spPr>
          <a:xfrm>
            <a:off x="7343502" y="3386273"/>
            <a:ext cx="1212165" cy="583213"/>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片元</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46" name="圆角矩形 45"/>
          <p:cNvSpPr/>
          <p:nvPr/>
        </p:nvSpPr>
        <p:spPr>
          <a:xfrm>
            <a:off x="7308059" y="4215093"/>
            <a:ext cx="1283049" cy="567593"/>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逐片元</a:t>
            </a:r>
            <a:endParaRPr lang="en-US" altLang="zh-CN" sz="1800" b="1">
              <a:solidFill>
                <a:schemeClr val="tx1"/>
              </a:solidFill>
            </a:endParaRPr>
          </a:p>
          <a:p>
            <a:pPr algn="ctr"/>
            <a:r>
              <a:rPr lang="zh-CN" altLang="en-US" sz="1800" b="1">
                <a:solidFill>
                  <a:schemeClr val="tx1"/>
                </a:solidFill>
              </a:rPr>
              <a:t>操作</a:t>
            </a:r>
            <a:endParaRPr lang="zh-CN" altLang="en-US" sz="1800" b="1" dirty="0">
              <a:solidFill>
                <a:schemeClr val="tx1"/>
              </a:solidFill>
            </a:endParaRPr>
          </a:p>
        </p:txBody>
      </p:sp>
      <p:sp>
        <p:nvSpPr>
          <p:cNvPr id="48" name="平行四边形 47"/>
          <p:cNvSpPr/>
          <p:nvPr/>
        </p:nvSpPr>
        <p:spPr>
          <a:xfrm>
            <a:off x="183931" y="4097281"/>
            <a:ext cx="1292772" cy="850187"/>
          </a:xfrm>
          <a:prstGeom prst="parallelogram">
            <a:avLst/>
          </a:prstGeom>
          <a:solidFill>
            <a:srgbClr val="72AE46"/>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屏幕</a:t>
            </a:r>
            <a:endParaRPr lang="en-US" altLang="zh-CN" sz="1800" b="1">
              <a:solidFill>
                <a:schemeClr val="tx1"/>
              </a:solidFill>
            </a:endParaRPr>
          </a:p>
          <a:p>
            <a:pPr algn="ctr"/>
            <a:r>
              <a:rPr lang="zh-CN" altLang="en-US" sz="1800" b="1">
                <a:solidFill>
                  <a:schemeClr val="tx1"/>
                </a:solidFill>
              </a:rPr>
              <a:t>像素流</a:t>
            </a:r>
            <a:endParaRPr lang="zh-CN" altLang="en-US" sz="1800" b="1" dirty="0">
              <a:solidFill>
                <a:schemeClr val="tx1"/>
              </a:solidFill>
            </a:endParaRPr>
          </a:p>
        </p:txBody>
      </p:sp>
      <p:sp>
        <p:nvSpPr>
          <p:cNvPr id="51" name="矩形 50"/>
          <p:cNvSpPr/>
          <p:nvPr/>
        </p:nvSpPr>
        <p:spPr>
          <a:xfrm>
            <a:off x="1639608" y="100796"/>
            <a:ext cx="7419332" cy="4946127"/>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3" name="矩形 52"/>
          <p:cNvSpPr/>
          <p:nvPr/>
        </p:nvSpPr>
        <p:spPr>
          <a:xfrm>
            <a:off x="3877342" y="602510"/>
            <a:ext cx="5039831" cy="1892595"/>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6" name="圆角矩形 49"/>
          <p:cNvSpPr/>
          <p:nvPr/>
        </p:nvSpPr>
        <p:spPr>
          <a:xfrm>
            <a:off x="5265682" y="721073"/>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几何阶段</a:t>
            </a:r>
            <a:endParaRPr lang="en-US" altLang="zh-CN" sz="2400" b="1" dirty="0">
              <a:solidFill>
                <a:schemeClr val="tx1"/>
              </a:solidFill>
            </a:endParaRPr>
          </a:p>
        </p:txBody>
      </p:sp>
      <p:sp>
        <p:nvSpPr>
          <p:cNvPr id="57" name="矩形 56"/>
          <p:cNvSpPr/>
          <p:nvPr/>
        </p:nvSpPr>
        <p:spPr>
          <a:xfrm>
            <a:off x="1818216" y="967194"/>
            <a:ext cx="1759646" cy="3347964"/>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8" name="圆角矩形 49"/>
          <p:cNvSpPr/>
          <p:nvPr/>
        </p:nvSpPr>
        <p:spPr>
          <a:xfrm>
            <a:off x="2295370" y="2883102"/>
            <a:ext cx="1043711" cy="62821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tx1"/>
                </a:solidFill>
              </a:rPr>
              <a:t>GPU</a:t>
            </a:r>
            <a:endParaRPr lang="en-US" altLang="zh-CN" sz="2400" b="1">
              <a:solidFill>
                <a:schemeClr val="tx1"/>
              </a:solidFill>
            </a:endParaRPr>
          </a:p>
          <a:p>
            <a:pPr algn="ctr"/>
            <a:r>
              <a:rPr lang="zh-CN" altLang="en-US" sz="2400" b="1">
                <a:solidFill>
                  <a:schemeClr val="tx1"/>
                </a:solidFill>
              </a:rPr>
              <a:t>显存</a:t>
            </a:r>
            <a:endParaRPr lang="en-US" altLang="zh-CN" sz="2400" b="1" dirty="0">
              <a:solidFill>
                <a:schemeClr val="tx1"/>
              </a:solidFill>
            </a:endParaRPr>
          </a:p>
        </p:txBody>
      </p:sp>
      <p:sp>
        <p:nvSpPr>
          <p:cNvPr id="60" name="矩形 59"/>
          <p:cNvSpPr/>
          <p:nvPr/>
        </p:nvSpPr>
        <p:spPr>
          <a:xfrm>
            <a:off x="3877342" y="2776778"/>
            <a:ext cx="5039831" cy="2183280"/>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62" name="圆角矩形 49"/>
          <p:cNvSpPr/>
          <p:nvPr/>
        </p:nvSpPr>
        <p:spPr>
          <a:xfrm>
            <a:off x="5395039" y="2966173"/>
            <a:ext cx="180674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光栅化阶段</a:t>
            </a:r>
            <a:endParaRPr lang="en-US" altLang="zh-CN" sz="2400" b="1" dirty="0">
              <a:solidFill>
                <a:schemeClr val="tx1"/>
              </a:solidFill>
            </a:endParaRPr>
          </a:p>
        </p:txBody>
      </p:sp>
      <p:sp>
        <p:nvSpPr>
          <p:cNvPr id="63" name="圆角矩形 49"/>
          <p:cNvSpPr/>
          <p:nvPr/>
        </p:nvSpPr>
        <p:spPr>
          <a:xfrm>
            <a:off x="4740770" y="122058"/>
            <a:ext cx="1043711" cy="434226"/>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tx1"/>
                </a:solidFill>
              </a:rPr>
              <a:t>GPU</a:t>
            </a:r>
            <a:endParaRPr lang="en-US" altLang="zh-CN" sz="2400" b="1">
              <a:solidFill>
                <a:schemeClr val="tx1"/>
              </a:solidFill>
            </a:endParaRPr>
          </a:p>
        </p:txBody>
      </p:sp>
      <p:cxnSp>
        <p:nvCxnSpPr>
          <p:cNvPr id="3" name="直接箭头连接符 2"/>
          <p:cNvCxnSpPr>
            <a:stCxn id="67" idx="2"/>
            <a:endCxn id="31" idx="5"/>
          </p:cNvCxnSpPr>
          <p:nvPr/>
        </p:nvCxnSpPr>
        <p:spPr>
          <a:xfrm>
            <a:off x="1244861" y="1430310"/>
            <a:ext cx="988696" cy="61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a:stCxn id="31" idx="2"/>
            <a:endCxn id="50" idx="1"/>
          </p:cNvCxnSpPr>
          <p:nvPr/>
        </p:nvCxnSpPr>
        <p:spPr>
          <a:xfrm flipV="1">
            <a:off x="3320896" y="1432324"/>
            <a:ext cx="662771" cy="41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50" idx="3"/>
            <a:endCxn id="34" idx="1"/>
          </p:cNvCxnSpPr>
          <p:nvPr/>
        </p:nvCxnSpPr>
        <p:spPr>
          <a:xfrm>
            <a:off x="5256026" y="1432324"/>
            <a:ext cx="421760"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34" idx="3"/>
            <a:endCxn id="35" idx="1"/>
          </p:cNvCxnSpPr>
          <p:nvPr/>
        </p:nvCxnSpPr>
        <p:spPr>
          <a:xfrm flipV="1">
            <a:off x="6918987" y="1430310"/>
            <a:ext cx="396165" cy="20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35" idx="3"/>
            <a:endCxn id="37" idx="3"/>
          </p:cNvCxnSpPr>
          <p:nvPr/>
        </p:nvCxnSpPr>
        <p:spPr>
          <a:xfrm>
            <a:off x="8321751" y="1430308"/>
            <a:ext cx="1" cy="733366"/>
          </a:xfrm>
          <a:prstGeom prst="bentConnector3">
            <a:avLst>
              <a:gd name="adj1" fmla="val 2286010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37" idx="1"/>
            <a:endCxn id="38" idx="3"/>
          </p:cNvCxnSpPr>
          <p:nvPr/>
        </p:nvCxnSpPr>
        <p:spPr>
          <a:xfrm flipH="1">
            <a:off x="6947339" y="2163674"/>
            <a:ext cx="39616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38" idx="1"/>
            <a:endCxn id="39" idx="3"/>
          </p:cNvCxnSpPr>
          <p:nvPr/>
        </p:nvCxnSpPr>
        <p:spPr>
          <a:xfrm flipH="1">
            <a:off x="5284378" y="2163674"/>
            <a:ext cx="39340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39" idx="1"/>
            <a:endCxn id="40" idx="2"/>
          </p:cNvCxnSpPr>
          <p:nvPr/>
        </p:nvCxnSpPr>
        <p:spPr>
          <a:xfrm flipH="1">
            <a:off x="3400987" y="2163676"/>
            <a:ext cx="582678" cy="1067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6" name="肘形连接符 65"/>
          <p:cNvCxnSpPr>
            <a:stCxn id="40" idx="5"/>
            <a:endCxn id="41" idx="1"/>
          </p:cNvCxnSpPr>
          <p:nvPr/>
        </p:nvCxnSpPr>
        <p:spPr>
          <a:xfrm rot="10800000" flipH="1" flipV="1">
            <a:off x="2145340" y="2174346"/>
            <a:ext cx="1941160" cy="1504651"/>
          </a:xfrm>
          <a:prstGeom prst="bentConnector3">
            <a:avLst>
              <a:gd name="adj1" fmla="val -9699"/>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41" idx="3"/>
            <a:endCxn id="42" idx="1"/>
          </p:cNvCxnSpPr>
          <p:nvPr/>
        </p:nvCxnSpPr>
        <p:spPr>
          <a:xfrm flipV="1">
            <a:off x="5395039" y="3677878"/>
            <a:ext cx="396163" cy="11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42" idx="3"/>
            <a:endCxn id="44" idx="1"/>
          </p:cNvCxnSpPr>
          <p:nvPr/>
        </p:nvCxnSpPr>
        <p:spPr>
          <a:xfrm>
            <a:off x="6947339" y="3677878"/>
            <a:ext cx="39616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6" name="肘形连接符 75"/>
          <p:cNvCxnSpPr>
            <a:stCxn id="44" idx="3"/>
            <a:endCxn id="46" idx="3"/>
          </p:cNvCxnSpPr>
          <p:nvPr/>
        </p:nvCxnSpPr>
        <p:spPr>
          <a:xfrm>
            <a:off x="8555667" y="3677878"/>
            <a:ext cx="35441" cy="821010"/>
          </a:xfrm>
          <a:prstGeom prst="bentConnector3">
            <a:avLst>
              <a:gd name="adj1" fmla="val 745016"/>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stCxn id="46" idx="1"/>
            <a:endCxn id="48" idx="2"/>
          </p:cNvCxnSpPr>
          <p:nvPr/>
        </p:nvCxnSpPr>
        <p:spPr>
          <a:xfrm flipH="1">
            <a:off x="1370432" y="4498890"/>
            <a:ext cx="5937627" cy="234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4" name="圆角矩形 43"/>
          <p:cNvSpPr/>
          <p:nvPr/>
        </p:nvSpPr>
        <p:spPr>
          <a:xfrm>
            <a:off x="183931" y="146887"/>
            <a:ext cx="1212165" cy="583213"/>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渲染之前</a:t>
            </a:r>
            <a:endParaRPr lang="zh-CN" altLang="en-US" sz="1800" b="1" dirty="0">
              <a:solidFill>
                <a:schemeClr val="tx1"/>
              </a:solidFill>
            </a:endParaRPr>
          </a:p>
        </p:txBody>
      </p:sp>
      <p:sp>
        <p:nvSpPr>
          <p:cNvPr id="46" name="圆角矩形 45"/>
          <p:cNvSpPr/>
          <p:nvPr/>
        </p:nvSpPr>
        <p:spPr>
          <a:xfrm>
            <a:off x="7308059" y="4215093"/>
            <a:ext cx="1283049" cy="567593"/>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逐片元</a:t>
            </a:r>
            <a:endParaRPr lang="en-US" altLang="zh-CN" sz="1800" b="1">
              <a:solidFill>
                <a:schemeClr val="tx1"/>
              </a:solidFill>
            </a:endParaRPr>
          </a:p>
          <a:p>
            <a:pPr algn="ctr"/>
            <a:r>
              <a:rPr lang="zh-CN" altLang="en-US" sz="1800" b="1">
                <a:solidFill>
                  <a:schemeClr val="tx1"/>
                </a:solidFill>
              </a:rPr>
              <a:t>操作</a:t>
            </a:r>
            <a:endParaRPr lang="zh-CN" altLang="en-US" sz="1800" b="1" dirty="0">
              <a:solidFill>
                <a:schemeClr val="tx1"/>
              </a:solidFill>
            </a:endParaRPr>
          </a:p>
        </p:txBody>
      </p:sp>
      <p:pic>
        <p:nvPicPr>
          <p:cNvPr id="3" name="图片 2"/>
          <p:cNvPicPr>
            <a:picLocks noChangeAspect="1"/>
          </p:cNvPicPr>
          <p:nvPr/>
        </p:nvPicPr>
        <p:blipFill>
          <a:blip r:embed="rId1"/>
          <a:stretch>
            <a:fillRect/>
          </a:stretch>
        </p:blipFill>
        <p:spPr>
          <a:xfrm>
            <a:off x="335614" y="1254843"/>
            <a:ext cx="908798" cy="899664"/>
          </a:xfrm>
          <a:prstGeom prst="rect">
            <a:avLst/>
          </a:prstGeom>
        </p:spPr>
      </p:pic>
      <p:sp>
        <p:nvSpPr>
          <p:cNvPr id="10" name="圆角矩形 49"/>
          <p:cNvSpPr/>
          <p:nvPr/>
        </p:nvSpPr>
        <p:spPr>
          <a:xfrm>
            <a:off x="183931" y="2154507"/>
            <a:ext cx="109160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所有逻辑</a:t>
            </a:r>
            <a:endParaRPr lang="en-US" altLang="zh-CN" sz="1200" b="1" dirty="0">
              <a:solidFill>
                <a:schemeClr val="tx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0" name="矩形 39"/>
          <p:cNvSpPr/>
          <p:nvPr/>
        </p:nvSpPr>
        <p:spPr>
          <a:xfrm>
            <a:off x="4020958" y="1085647"/>
            <a:ext cx="5026109" cy="2145448"/>
          </a:xfrm>
          <a:prstGeom prst="rect">
            <a:avLst/>
          </a:prstGeom>
          <a:solidFill>
            <a:schemeClr val="bg1"/>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58323" y="562211"/>
            <a:ext cx="3731915" cy="3854696"/>
          </a:xfrm>
          <a:prstGeom prst="rect">
            <a:avLst/>
          </a:prstGeom>
          <a:solidFill>
            <a:schemeClr val="bg1"/>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圆角矩形 43"/>
          <p:cNvSpPr/>
          <p:nvPr/>
        </p:nvSpPr>
        <p:spPr>
          <a:xfrm>
            <a:off x="290175" y="625599"/>
            <a:ext cx="1780958"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rgbClr val="C00000"/>
                </a:solidFill>
              </a:rPr>
              <a:t>A</a:t>
            </a:r>
            <a:r>
              <a:rPr lang="en-US" altLang="zh-CN" sz="1100" b="1">
                <a:solidFill>
                  <a:schemeClr val="tx1"/>
                </a:solidFill>
              </a:rPr>
              <a:t>Sensor</a:t>
            </a:r>
            <a:endParaRPr lang="zh-CN" altLang="en-US" sz="1100" b="1" dirty="0">
              <a:solidFill>
                <a:schemeClr val="tx1"/>
              </a:solidFill>
            </a:endParaRPr>
          </a:p>
        </p:txBody>
      </p:sp>
      <p:sp>
        <p:nvSpPr>
          <p:cNvPr id="10" name="圆角矩形 49"/>
          <p:cNvSpPr/>
          <p:nvPr/>
        </p:nvSpPr>
        <p:spPr>
          <a:xfrm>
            <a:off x="1128956" y="3467409"/>
            <a:ext cx="54952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继承</a:t>
            </a:r>
            <a:endParaRPr lang="en-US" altLang="zh-CN" sz="1200" b="1" dirty="0">
              <a:solidFill>
                <a:schemeClr val="tx1"/>
              </a:solidFill>
            </a:endParaRPr>
          </a:p>
        </p:txBody>
      </p:sp>
      <p:sp>
        <p:nvSpPr>
          <p:cNvPr id="6" name="圆角矩形 5"/>
          <p:cNvSpPr/>
          <p:nvPr/>
        </p:nvSpPr>
        <p:spPr>
          <a:xfrm>
            <a:off x="290175" y="1750049"/>
            <a:ext cx="1780958"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A</a:t>
            </a:r>
            <a:r>
              <a:rPr lang="en-US" altLang="zh-CN" sz="1100" b="1">
                <a:solidFill>
                  <a:srgbClr val="C00000"/>
                </a:solidFill>
              </a:rPr>
              <a:t>SceneCapture</a:t>
            </a:r>
            <a:r>
              <a:rPr lang="en-US" altLang="zh-CN" sz="1100" b="1">
                <a:solidFill>
                  <a:schemeClr val="tx1"/>
                </a:solidFill>
              </a:rPr>
              <a:t>Sensor</a:t>
            </a:r>
            <a:endParaRPr lang="zh-CN" altLang="en-US" sz="1100" b="1" dirty="0">
              <a:solidFill>
                <a:schemeClr val="tx1"/>
              </a:solidFill>
            </a:endParaRPr>
          </a:p>
        </p:txBody>
      </p:sp>
      <p:cxnSp>
        <p:nvCxnSpPr>
          <p:cNvPr id="4" name="直接箭头连接符 3"/>
          <p:cNvCxnSpPr>
            <a:stCxn id="6" idx="0"/>
            <a:endCxn id="44" idx="2"/>
          </p:cNvCxnSpPr>
          <p:nvPr/>
        </p:nvCxnSpPr>
        <p:spPr>
          <a:xfrm flipV="1">
            <a:off x="1180654" y="1018304"/>
            <a:ext cx="0" cy="7317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290175" y="2863630"/>
            <a:ext cx="1780958"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A</a:t>
            </a:r>
            <a:r>
              <a:rPr lang="en-US" altLang="zh-CN" sz="1100" b="1">
                <a:solidFill>
                  <a:srgbClr val="C00000"/>
                </a:solidFill>
              </a:rPr>
              <a:t>Shader</a:t>
            </a:r>
            <a:r>
              <a:rPr lang="en-US" altLang="zh-CN" sz="1100" b="1">
                <a:solidFill>
                  <a:schemeClr val="tx1"/>
                </a:solidFill>
              </a:rPr>
              <a:t>BasedSensor</a:t>
            </a:r>
            <a:endParaRPr lang="zh-CN" altLang="en-US" sz="1100" b="1" dirty="0">
              <a:solidFill>
                <a:schemeClr val="tx1"/>
              </a:solidFill>
            </a:endParaRPr>
          </a:p>
        </p:txBody>
      </p:sp>
      <p:cxnSp>
        <p:nvCxnSpPr>
          <p:cNvPr id="7" name="直接箭头连接符 6"/>
          <p:cNvCxnSpPr>
            <a:stCxn id="9" idx="0"/>
            <a:endCxn id="6" idx="2"/>
          </p:cNvCxnSpPr>
          <p:nvPr/>
        </p:nvCxnSpPr>
        <p:spPr>
          <a:xfrm flipV="1">
            <a:off x="1180654" y="2142754"/>
            <a:ext cx="0" cy="7208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290175" y="3943353"/>
            <a:ext cx="1780958"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ASceneCapture</a:t>
            </a:r>
            <a:r>
              <a:rPr lang="en-US" altLang="zh-CN" sz="1100" b="1">
                <a:solidFill>
                  <a:srgbClr val="C00000"/>
                </a:solidFill>
              </a:rPr>
              <a:t>Camera</a:t>
            </a:r>
            <a:endParaRPr lang="zh-CN" altLang="en-US" sz="1100" b="1" dirty="0">
              <a:solidFill>
                <a:srgbClr val="C00000"/>
              </a:solidFill>
            </a:endParaRPr>
          </a:p>
        </p:txBody>
      </p:sp>
      <p:cxnSp>
        <p:nvCxnSpPr>
          <p:cNvPr id="12" name="直接箭头连接符 11"/>
          <p:cNvCxnSpPr>
            <a:stCxn id="13" idx="0"/>
            <a:endCxn id="9" idx="2"/>
          </p:cNvCxnSpPr>
          <p:nvPr/>
        </p:nvCxnSpPr>
        <p:spPr>
          <a:xfrm flipV="1">
            <a:off x="1180654" y="3256335"/>
            <a:ext cx="0" cy="6870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49"/>
          <p:cNvSpPr/>
          <p:nvPr/>
        </p:nvSpPr>
        <p:spPr>
          <a:xfrm>
            <a:off x="1159580" y="2387686"/>
            <a:ext cx="54952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继承</a:t>
            </a:r>
            <a:endParaRPr lang="en-US" altLang="zh-CN" sz="1200" b="1" dirty="0">
              <a:solidFill>
                <a:schemeClr val="tx1"/>
              </a:solidFill>
            </a:endParaRPr>
          </a:p>
        </p:txBody>
      </p:sp>
      <p:sp>
        <p:nvSpPr>
          <p:cNvPr id="18" name="圆角矩形 49"/>
          <p:cNvSpPr/>
          <p:nvPr/>
        </p:nvSpPr>
        <p:spPr>
          <a:xfrm>
            <a:off x="1175736" y="1263236"/>
            <a:ext cx="54952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继承</a:t>
            </a:r>
            <a:endParaRPr lang="en-US" altLang="zh-CN" sz="1200" b="1" dirty="0">
              <a:solidFill>
                <a:schemeClr val="tx1"/>
              </a:solidFill>
            </a:endParaRPr>
          </a:p>
        </p:txBody>
      </p:sp>
      <p:sp>
        <p:nvSpPr>
          <p:cNvPr id="19" name="圆角矩形 18"/>
          <p:cNvSpPr/>
          <p:nvPr/>
        </p:nvSpPr>
        <p:spPr>
          <a:xfrm>
            <a:off x="2626881" y="1750048"/>
            <a:ext cx="1130884"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F</a:t>
            </a:r>
            <a:r>
              <a:rPr lang="en-US" altLang="zh-CN" sz="1100" b="1">
                <a:solidFill>
                  <a:srgbClr val="C00000"/>
                </a:solidFill>
              </a:rPr>
              <a:t>Pixel</a:t>
            </a:r>
            <a:r>
              <a:rPr lang="en-US" altLang="zh-CN" sz="1100" b="1">
                <a:solidFill>
                  <a:schemeClr val="tx1"/>
                </a:solidFill>
              </a:rPr>
              <a:t>Reader</a:t>
            </a:r>
            <a:endParaRPr lang="zh-CN" altLang="en-US" sz="1100" b="1" dirty="0">
              <a:solidFill>
                <a:schemeClr val="tx1"/>
              </a:solidFill>
            </a:endParaRPr>
          </a:p>
        </p:txBody>
      </p:sp>
      <p:cxnSp>
        <p:nvCxnSpPr>
          <p:cNvPr id="16" name="直接箭头连接符 15"/>
          <p:cNvCxnSpPr>
            <a:stCxn id="19" idx="1"/>
            <a:endCxn id="6" idx="3"/>
          </p:cNvCxnSpPr>
          <p:nvPr/>
        </p:nvCxnSpPr>
        <p:spPr>
          <a:xfrm flipH="1">
            <a:off x="2071133" y="1946401"/>
            <a:ext cx="555748"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 name="圆角矩形 49"/>
          <p:cNvSpPr/>
          <p:nvPr/>
        </p:nvSpPr>
        <p:spPr>
          <a:xfrm>
            <a:off x="2122503" y="1666808"/>
            <a:ext cx="54952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引用</a:t>
            </a:r>
            <a:endParaRPr lang="en-US" altLang="zh-CN" sz="1200" b="1" dirty="0">
              <a:solidFill>
                <a:schemeClr val="tx1"/>
              </a:solidFill>
            </a:endParaRPr>
          </a:p>
        </p:txBody>
      </p:sp>
      <p:sp>
        <p:nvSpPr>
          <p:cNvPr id="23" name="圆角矩形 22"/>
          <p:cNvSpPr/>
          <p:nvPr/>
        </p:nvSpPr>
        <p:spPr>
          <a:xfrm>
            <a:off x="4475520" y="1274103"/>
            <a:ext cx="1960824"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TextureRenderTarget2D.h</a:t>
            </a:r>
            <a:endParaRPr lang="zh-CN" altLang="en-US" sz="1100" b="1" dirty="0">
              <a:solidFill>
                <a:schemeClr val="tx1"/>
              </a:solidFill>
            </a:endParaRPr>
          </a:p>
        </p:txBody>
      </p:sp>
      <p:sp>
        <p:nvSpPr>
          <p:cNvPr id="24" name="圆角矩形 23"/>
          <p:cNvSpPr/>
          <p:nvPr/>
        </p:nvSpPr>
        <p:spPr>
          <a:xfrm>
            <a:off x="6799216" y="1274103"/>
            <a:ext cx="2183230"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rgbClr val="72AE46"/>
                </a:solidFill>
              </a:rPr>
              <a:t>U</a:t>
            </a:r>
            <a:r>
              <a:rPr lang="en-US" altLang="zh-CN" sz="1100" b="1">
                <a:solidFill>
                  <a:schemeClr val="tx1"/>
                </a:solidFill>
              </a:rPr>
              <a:t>TextureRenderTarget2D</a:t>
            </a:r>
            <a:endParaRPr lang="zh-CN" altLang="en-US" sz="1100" b="1" dirty="0">
              <a:solidFill>
                <a:schemeClr val="tx1"/>
              </a:solidFill>
            </a:endParaRPr>
          </a:p>
        </p:txBody>
      </p:sp>
      <p:sp>
        <p:nvSpPr>
          <p:cNvPr id="25" name="圆角矩形 24"/>
          <p:cNvSpPr/>
          <p:nvPr/>
        </p:nvSpPr>
        <p:spPr>
          <a:xfrm>
            <a:off x="4475520" y="2296324"/>
            <a:ext cx="1960824"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RHICommandList.h</a:t>
            </a:r>
            <a:endParaRPr lang="zh-CN" altLang="en-US" sz="1100" b="1" dirty="0">
              <a:solidFill>
                <a:schemeClr val="tx1"/>
              </a:solidFill>
            </a:endParaRPr>
          </a:p>
        </p:txBody>
      </p:sp>
      <p:sp>
        <p:nvSpPr>
          <p:cNvPr id="26" name="圆角矩形 25"/>
          <p:cNvSpPr/>
          <p:nvPr/>
        </p:nvSpPr>
        <p:spPr>
          <a:xfrm>
            <a:off x="6799216" y="2296323"/>
            <a:ext cx="2183231"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rgbClr val="72AE46"/>
                </a:solidFill>
              </a:rPr>
              <a:t>F</a:t>
            </a:r>
            <a:r>
              <a:rPr lang="en-US" altLang="zh-CN" sz="1100" b="1">
                <a:solidFill>
                  <a:schemeClr val="tx1"/>
                </a:solidFill>
              </a:rPr>
              <a:t>RHICommandListImmediate</a:t>
            </a:r>
            <a:endParaRPr lang="zh-CN" altLang="en-US" sz="1100" b="1" dirty="0">
              <a:solidFill>
                <a:schemeClr val="tx1"/>
              </a:solidFill>
            </a:endParaRPr>
          </a:p>
        </p:txBody>
      </p:sp>
      <p:cxnSp>
        <p:nvCxnSpPr>
          <p:cNvPr id="21" name="直接箭头连接符 20"/>
          <p:cNvCxnSpPr>
            <a:stCxn id="24" idx="1"/>
            <a:endCxn id="23" idx="3"/>
          </p:cNvCxnSpPr>
          <p:nvPr/>
        </p:nvCxnSpPr>
        <p:spPr>
          <a:xfrm flipH="1">
            <a:off x="6436344" y="1470456"/>
            <a:ext cx="36287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26" idx="1"/>
            <a:endCxn id="25" idx="3"/>
          </p:cNvCxnSpPr>
          <p:nvPr/>
        </p:nvCxnSpPr>
        <p:spPr>
          <a:xfrm flipH="1">
            <a:off x="6436344" y="2492676"/>
            <a:ext cx="362872"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 name="肘形连接符 31"/>
          <p:cNvCxnSpPr>
            <a:stCxn id="23" idx="1"/>
            <a:endCxn id="19" idx="3"/>
          </p:cNvCxnSpPr>
          <p:nvPr/>
        </p:nvCxnSpPr>
        <p:spPr>
          <a:xfrm rot="10800000" flipV="1">
            <a:off x="3757766" y="1470455"/>
            <a:ext cx="717755" cy="475945"/>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25" idx="1"/>
            <a:endCxn id="19" idx="3"/>
          </p:cNvCxnSpPr>
          <p:nvPr/>
        </p:nvCxnSpPr>
        <p:spPr>
          <a:xfrm rot="10800000">
            <a:off x="3757766" y="1946401"/>
            <a:ext cx="717755" cy="546276"/>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7" name="圆角矩形 49"/>
          <p:cNvSpPr/>
          <p:nvPr/>
        </p:nvSpPr>
        <p:spPr>
          <a:xfrm>
            <a:off x="4106744" y="1817572"/>
            <a:ext cx="54952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引用</a:t>
            </a:r>
            <a:endParaRPr lang="en-US" altLang="zh-CN" sz="1200" b="1" dirty="0">
              <a:solidFill>
                <a:schemeClr val="tx1"/>
              </a:solidFill>
            </a:endParaRPr>
          </a:p>
        </p:txBody>
      </p:sp>
      <p:sp>
        <p:nvSpPr>
          <p:cNvPr id="41" name="圆角矩形 49"/>
          <p:cNvSpPr/>
          <p:nvPr/>
        </p:nvSpPr>
        <p:spPr>
          <a:xfrm>
            <a:off x="5929230" y="2920186"/>
            <a:ext cx="95623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虚幻引擎</a:t>
            </a:r>
            <a:endParaRPr lang="en-US" altLang="zh-CN" b="1" dirty="0">
              <a:solidFill>
                <a:schemeClr val="tx1"/>
              </a:solidFill>
            </a:endParaRPr>
          </a:p>
        </p:txBody>
      </p:sp>
      <p:sp>
        <p:nvSpPr>
          <p:cNvPr id="42" name="圆角矩形 49"/>
          <p:cNvSpPr/>
          <p:nvPr/>
        </p:nvSpPr>
        <p:spPr>
          <a:xfrm>
            <a:off x="2713810" y="3243573"/>
            <a:ext cx="75930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en-US" altLang="zh-CN" b="1" dirty="0">
              <a:solidFill>
                <a:schemeClr val="tx1"/>
              </a:solidFill>
            </a:endParaRPr>
          </a:p>
        </p:txBody>
      </p:sp>
      <p:sp>
        <p:nvSpPr>
          <p:cNvPr id="43" name="圆角矩形 49"/>
          <p:cNvSpPr/>
          <p:nvPr/>
        </p:nvSpPr>
        <p:spPr>
          <a:xfrm>
            <a:off x="1193509" y="994511"/>
            <a:ext cx="87762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Sensor.cpp</a:t>
            </a:r>
            <a:endParaRPr lang="en-US" altLang="zh-CN" sz="1000" dirty="0">
              <a:solidFill>
                <a:schemeClr val="tx1"/>
              </a:solidFill>
            </a:endParaRPr>
          </a:p>
        </p:txBody>
      </p:sp>
      <p:sp>
        <p:nvSpPr>
          <p:cNvPr id="45" name="圆角矩形 49"/>
          <p:cNvSpPr/>
          <p:nvPr/>
        </p:nvSpPr>
        <p:spPr>
          <a:xfrm>
            <a:off x="178414" y="4434019"/>
            <a:ext cx="369173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Unreal/CarlaUE4/Plugins/Carla/Source/Carla/Sensor/*.cpp</a:t>
            </a:r>
            <a:endParaRPr lang="en-US" altLang="zh-CN" sz="1000" dirty="0">
              <a:solidFill>
                <a:schemeClr val="tx1"/>
              </a:solidFill>
            </a:endParaRPr>
          </a:p>
        </p:txBody>
      </p:sp>
      <p:sp>
        <p:nvSpPr>
          <p:cNvPr id="47" name="圆角矩形 49"/>
          <p:cNvSpPr/>
          <p:nvPr/>
        </p:nvSpPr>
        <p:spPr>
          <a:xfrm>
            <a:off x="1045056" y="3690444"/>
            <a:ext cx="18259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SceneCaptureCamera.cpp</a:t>
            </a:r>
            <a:endParaRPr lang="en-US" altLang="zh-CN" sz="1000" dirty="0">
              <a:solidFill>
                <a:schemeClr val="tx1"/>
              </a:solidFill>
            </a:endParaRPr>
          </a:p>
        </p:txBody>
      </p:sp>
      <p:sp>
        <p:nvSpPr>
          <p:cNvPr id="48" name="圆角矩形 49"/>
          <p:cNvSpPr/>
          <p:nvPr/>
        </p:nvSpPr>
        <p:spPr>
          <a:xfrm>
            <a:off x="1119340" y="2122717"/>
            <a:ext cx="18259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SceneCaptureSensor.cpp</a:t>
            </a:r>
            <a:endParaRPr lang="en-US" altLang="zh-CN" sz="1000" dirty="0">
              <a:solidFill>
                <a:schemeClr val="tx1"/>
              </a:solidFill>
            </a:endParaRPr>
          </a:p>
        </p:txBody>
      </p:sp>
      <p:sp>
        <p:nvSpPr>
          <p:cNvPr id="49" name="圆角矩形 49"/>
          <p:cNvSpPr/>
          <p:nvPr/>
        </p:nvSpPr>
        <p:spPr>
          <a:xfrm>
            <a:off x="1054749" y="2603925"/>
            <a:ext cx="18259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ShaderBasedSensor.cpp</a:t>
            </a:r>
            <a:endParaRPr lang="en-US" altLang="zh-CN" sz="1000" dirty="0">
              <a:solidFill>
                <a:schemeClr val="tx1"/>
              </a:solidFill>
            </a:endParaRPr>
          </a:p>
        </p:txBody>
      </p:sp>
      <p:sp>
        <p:nvSpPr>
          <p:cNvPr id="54" name="圆角矩形 49"/>
          <p:cNvSpPr/>
          <p:nvPr/>
        </p:nvSpPr>
        <p:spPr>
          <a:xfrm>
            <a:off x="6799216" y="1694285"/>
            <a:ext cx="212727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在渲染过程中生成纹理数据</a:t>
            </a:r>
            <a:endParaRPr lang="en-US" altLang="zh-CN" sz="1200" b="1" dirty="0">
              <a:solidFill>
                <a:schemeClr val="tx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文本框 108"/>
          <p:cNvSpPr txBox="1"/>
          <p:nvPr/>
        </p:nvSpPr>
        <p:spPr>
          <a:xfrm>
            <a:off x="318614" y="625792"/>
            <a:ext cx="2391251"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技术挑战</a:t>
            </a:r>
            <a:endParaRPr lang="zh-CN" altLang="en-US" sz="1500">
              <a:solidFill>
                <a:srgbClr val="FFFFFF"/>
              </a:solidFill>
              <a:cs typeface="+mn-cs"/>
            </a:endParaRPr>
          </a:p>
          <a:p>
            <a:pPr defTabSz="685800">
              <a:lnSpc>
                <a:spcPts val="600"/>
              </a:lnSpc>
              <a:buClrTx/>
              <a:defRPr/>
            </a:pPr>
            <a:endParaRPr lang="zh-CN" altLang="en-US" sz="1500">
              <a:solidFill>
                <a:srgbClr val="FFFFFF"/>
              </a:solidFill>
              <a:cs typeface="+mn-cs"/>
            </a:endParaRPr>
          </a:p>
        </p:txBody>
      </p:sp>
      <p:sp>
        <p:nvSpPr>
          <p:cNvPr id="4" name="矩形 3"/>
          <p:cNvSpPr/>
          <p:nvPr/>
        </p:nvSpPr>
        <p:spPr bwMode="auto">
          <a:xfrm>
            <a:off x="333853" y="1040608"/>
            <a:ext cx="2359343"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5" name="文本框 4"/>
          <p:cNvSpPr txBox="1"/>
          <p:nvPr/>
        </p:nvSpPr>
        <p:spPr>
          <a:xfrm>
            <a:off x="3028476" y="625792"/>
            <a:ext cx="3048953"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研究内容</a:t>
            </a:r>
            <a:endParaRPr lang="zh-CN" altLang="en-US" sz="1500">
              <a:solidFill>
                <a:srgbClr val="FFFFFF"/>
              </a:solidFill>
              <a:cs typeface="+mn-cs"/>
            </a:endParaRPr>
          </a:p>
          <a:p>
            <a:pPr defTabSz="685800">
              <a:lnSpc>
                <a:spcPts val="600"/>
              </a:lnSpc>
              <a:buClrTx/>
              <a:defRPr/>
            </a:pPr>
            <a:endParaRPr lang="zh-CN" altLang="en-US" sz="1500">
              <a:solidFill>
                <a:srgbClr val="FFFFFF"/>
              </a:solidFill>
              <a:cs typeface="+mn-cs"/>
            </a:endParaRPr>
          </a:p>
        </p:txBody>
      </p:sp>
      <p:sp>
        <p:nvSpPr>
          <p:cNvPr id="6" name="矩形 5"/>
          <p:cNvSpPr/>
          <p:nvPr/>
        </p:nvSpPr>
        <p:spPr bwMode="auto">
          <a:xfrm>
            <a:off x="3028476" y="1040608"/>
            <a:ext cx="3029903"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7" name="文本框 6"/>
          <p:cNvSpPr txBox="1"/>
          <p:nvPr/>
        </p:nvSpPr>
        <p:spPr>
          <a:xfrm>
            <a:off x="386241" y="1348742"/>
            <a:ext cx="89677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sym typeface="+mn-ea"/>
              </a:rPr>
              <a:t>生成多模态内容不全面</a:t>
            </a:r>
            <a:endParaRPr lang="zh-CN" altLang="en-US" sz="1200" b="1">
              <a:solidFill>
                <a:prstClr val="black"/>
              </a:solidFill>
              <a:latin typeface="微软雅黑" panose="020B0503020204020204" charset="-122"/>
              <a:ea typeface="微软雅黑" panose="020B0503020204020204" charset="-122"/>
              <a:sym typeface="+mn-ea"/>
            </a:endParaRPr>
          </a:p>
        </p:txBody>
      </p:sp>
      <p:sp>
        <p:nvSpPr>
          <p:cNvPr id="8" name="文本框 7"/>
          <p:cNvSpPr txBox="1"/>
          <p:nvPr/>
        </p:nvSpPr>
        <p:spPr>
          <a:xfrm>
            <a:off x="386241" y="2362679"/>
            <a:ext cx="896779"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sym typeface="+mn-ea"/>
              </a:rPr>
              <a:t>生成内容形式单一</a:t>
            </a:r>
            <a:endParaRPr lang="zh-CN" altLang="en-US" sz="1200" b="1">
              <a:solidFill>
                <a:prstClr val="black"/>
              </a:solidFill>
              <a:latin typeface="微软雅黑" panose="020B0503020204020204" charset="-122"/>
              <a:ea typeface="微软雅黑" panose="020B0503020204020204" charset="-122"/>
              <a:sym typeface="+mn-ea"/>
            </a:endParaRPr>
          </a:p>
        </p:txBody>
      </p:sp>
      <p:sp>
        <p:nvSpPr>
          <p:cNvPr id="9" name="文本框 8"/>
          <p:cNvSpPr txBox="1"/>
          <p:nvPr/>
        </p:nvSpPr>
        <p:spPr>
          <a:xfrm>
            <a:off x="404338" y="3398046"/>
            <a:ext cx="839153" cy="646331"/>
          </a:xfrm>
          <a:prstGeom prst="rect">
            <a:avLst/>
          </a:prstGeom>
          <a:noFill/>
        </p:spPr>
        <p:txBody>
          <a:bodyPr wrap="square" rtlCol="0">
            <a:spAutoFit/>
          </a:bodyPr>
          <a:lstStyle/>
          <a:p>
            <a:pPr algn="ctr"/>
            <a:r>
              <a:rPr lang="zh-CN" altLang="en-US" sz="1200" b="1" kern="100">
                <a:latin typeface="微软雅黑" panose="020B0503020204020204" charset="-122"/>
                <a:ea typeface="微软雅黑" panose="020B0503020204020204" charset="-122"/>
                <a:cs typeface="Times New Roman" panose="02020603050405020304"/>
                <a:sym typeface="Times New Roman" panose="02020603050405020304"/>
              </a:rPr>
              <a:t>生成内容真实度不足</a:t>
            </a:r>
            <a:endParaRPr lang="zh-CN" altLang="en-US" sz="1200" b="1" kern="100">
              <a:latin typeface="微软雅黑" panose="020B0503020204020204" charset="-122"/>
              <a:ea typeface="微软雅黑" panose="020B0503020204020204" charset="-122"/>
              <a:cs typeface="Times New Roman" panose="02020603050405020304"/>
              <a:sym typeface="Times New Roman" panose="02020603050405020304"/>
            </a:endParaRPr>
          </a:p>
        </p:txBody>
      </p:sp>
      <p:sp>
        <p:nvSpPr>
          <p:cNvPr id="10" name="文本框 9"/>
          <p:cNvSpPr txBox="1"/>
          <p:nvPr/>
        </p:nvSpPr>
        <p:spPr>
          <a:xfrm>
            <a:off x="6426042" y="625792"/>
            <a:ext cx="2369344"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关键科学问题</a:t>
            </a:r>
            <a:endParaRPr lang="zh-CN" altLang="en-US" sz="1500">
              <a:solidFill>
                <a:srgbClr val="FFFFFF"/>
              </a:solidFill>
              <a:cs typeface="+mn-cs"/>
            </a:endParaRPr>
          </a:p>
          <a:p>
            <a:pPr defTabSz="685800">
              <a:lnSpc>
                <a:spcPts val="600"/>
              </a:lnSpc>
              <a:buClrTx/>
              <a:defRPr/>
            </a:pPr>
            <a:endParaRPr lang="zh-CN" altLang="en-US" sz="1500">
              <a:solidFill>
                <a:srgbClr val="FFFFFF"/>
              </a:solidFill>
              <a:cs typeface="+mn-cs"/>
            </a:endParaRPr>
          </a:p>
        </p:txBody>
      </p:sp>
      <p:sp>
        <p:nvSpPr>
          <p:cNvPr id="11" name="矩形 10"/>
          <p:cNvSpPr/>
          <p:nvPr/>
        </p:nvSpPr>
        <p:spPr bwMode="auto">
          <a:xfrm>
            <a:off x="6441760" y="1034893"/>
            <a:ext cx="2337911"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14" name="文本框 13"/>
          <p:cNvSpPr txBox="1"/>
          <p:nvPr/>
        </p:nvSpPr>
        <p:spPr>
          <a:xfrm>
            <a:off x="3132296" y="1209201"/>
            <a:ext cx="1439704" cy="830997"/>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基于预训练大模型的全息媒体长时间高连贯数字化内容生成技术</a:t>
            </a:r>
            <a:endParaRPr lang="zh-CN" altLang="en-US" sz="1200" b="1">
              <a:solidFill>
                <a:prstClr val="black"/>
              </a:solidFill>
              <a:latin typeface="微软雅黑" panose="020B0503020204020204" charset="-122"/>
              <a:ea typeface="微软雅黑" panose="020B0503020204020204" charset="-122"/>
            </a:endParaRPr>
          </a:p>
        </p:txBody>
      </p:sp>
      <p:sp>
        <p:nvSpPr>
          <p:cNvPr id="15" name="文本框 14"/>
          <p:cNvSpPr txBox="1"/>
          <p:nvPr/>
        </p:nvSpPr>
        <p:spPr>
          <a:xfrm>
            <a:off x="3137299" y="2320360"/>
            <a:ext cx="1346301"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基于多模态预训练大模型的领域指令微调方法</a:t>
            </a:r>
            <a:endParaRPr lang="zh-CN" altLang="en-US" sz="1200" b="1">
              <a:solidFill>
                <a:prstClr val="black"/>
              </a:solidFill>
              <a:latin typeface="微软雅黑" panose="020B0503020204020204" charset="-122"/>
              <a:ea typeface="微软雅黑" panose="020B0503020204020204" charset="-122"/>
            </a:endParaRPr>
          </a:p>
        </p:txBody>
      </p:sp>
      <p:sp>
        <p:nvSpPr>
          <p:cNvPr id="16" name="文本框 15"/>
          <p:cNvSpPr txBox="1"/>
          <p:nvPr/>
        </p:nvSpPr>
        <p:spPr>
          <a:xfrm>
            <a:off x="3129842" y="3420675"/>
            <a:ext cx="1493426"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构建融合领域知识的增强模型</a:t>
            </a:r>
            <a:endParaRPr lang="zh-CN" altLang="en-US" sz="1200" b="1">
              <a:solidFill>
                <a:prstClr val="black"/>
              </a:solidFill>
              <a:latin typeface="微软雅黑" panose="020B0503020204020204" charset="-122"/>
              <a:ea typeface="微软雅黑" panose="020B0503020204020204" charset="-122"/>
            </a:endParaRPr>
          </a:p>
        </p:txBody>
      </p:sp>
      <p:sp>
        <p:nvSpPr>
          <p:cNvPr id="18" name="文本框 17"/>
          <p:cNvSpPr txBox="1"/>
          <p:nvPr/>
        </p:nvSpPr>
        <p:spPr>
          <a:xfrm>
            <a:off x="6568774" y="1296089"/>
            <a:ext cx="216169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基于预训练大模型的全息媒体长时间高连贯数字化内容生成技术</a:t>
            </a:r>
            <a:endParaRPr lang="zh-CN" altLang="en-US" sz="1200" b="1">
              <a:solidFill>
                <a:prstClr val="black"/>
              </a:solidFill>
              <a:latin typeface="微软雅黑" panose="020B0503020204020204" charset="-122"/>
              <a:ea typeface="微软雅黑" panose="020B0503020204020204" charset="-122"/>
            </a:endParaRPr>
          </a:p>
        </p:txBody>
      </p:sp>
      <p:sp>
        <p:nvSpPr>
          <p:cNvPr id="19" name="文本框 18"/>
          <p:cNvSpPr txBox="1"/>
          <p:nvPr/>
        </p:nvSpPr>
        <p:spPr>
          <a:xfrm>
            <a:off x="6568774" y="2305044"/>
            <a:ext cx="2161699"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基于多模态预训练大模型的领域指令微调方法</a:t>
            </a:r>
            <a:endParaRPr lang="zh-CN" altLang="en-US" sz="1200" b="1">
              <a:solidFill>
                <a:prstClr val="black"/>
              </a:solidFill>
              <a:latin typeface="微软雅黑" panose="020B0503020204020204" charset="-122"/>
              <a:ea typeface="微软雅黑" panose="020B0503020204020204" charset="-122"/>
            </a:endParaRPr>
          </a:p>
        </p:txBody>
      </p:sp>
      <p:sp>
        <p:nvSpPr>
          <p:cNvPr id="20" name="文本框 19"/>
          <p:cNvSpPr txBox="1"/>
          <p:nvPr/>
        </p:nvSpPr>
        <p:spPr>
          <a:xfrm>
            <a:off x="6559391" y="3420675"/>
            <a:ext cx="216169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构建融合领域知识的增强模型，实现对知识的动态更新和迁移</a:t>
            </a:r>
            <a:endParaRPr lang="zh-CN" altLang="en-US" sz="1200" b="1">
              <a:solidFill>
                <a:prstClr val="black"/>
              </a:solidFill>
              <a:latin typeface="微软雅黑" panose="020B0503020204020204" charset="-122"/>
              <a:ea typeface="微软雅黑" panose="020B0503020204020204" charset="-122"/>
            </a:endParaRPr>
          </a:p>
        </p:txBody>
      </p:sp>
      <p:sp>
        <p:nvSpPr>
          <p:cNvPr id="78" name="矩形: 圆角 5"/>
          <p:cNvSpPr/>
          <p:nvPr/>
        </p:nvSpPr>
        <p:spPr>
          <a:xfrm>
            <a:off x="333854" y="4398646"/>
            <a:ext cx="8441531" cy="577262"/>
          </a:xfrm>
          <a:prstGeom prst="roundRect">
            <a:avLst/>
          </a:prstGeom>
          <a:solidFill>
            <a:schemeClr val="bg2">
              <a:lumMod val="90000"/>
            </a:schemeClr>
          </a:solidFill>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marL="690880" indent="-690880" defTabSz="685800">
              <a:buClrTx/>
              <a:defRPr/>
            </a:pPr>
            <a:r>
              <a:rPr lang="en-US" altLang="zh-CN" sz="1500" b="1">
                <a:solidFill>
                  <a:prstClr val="black"/>
                </a:solidFill>
                <a:latin typeface="微软雅黑" panose="020B0503020204020204" charset="-122"/>
                <a:ea typeface="微软雅黑" panose="020B0503020204020204" charset="-122"/>
                <a:sym typeface="+mn-ea"/>
              </a:rPr>
              <a:t>  </a:t>
            </a:r>
            <a:r>
              <a:rPr lang="zh-CN" altLang="en-US" sz="1500" b="1">
                <a:solidFill>
                  <a:prstClr val="black"/>
                </a:solidFill>
                <a:latin typeface="微软雅黑" panose="020B0503020204020204" charset="-122"/>
                <a:ea typeface="微软雅黑" panose="020B0503020204020204" charset="-122"/>
                <a:sym typeface="+mn-ea"/>
              </a:rPr>
              <a:t>目标：</a:t>
            </a:r>
            <a:r>
              <a:rPr lang="zh-CN" altLang="en-US" sz="1500" b="1">
                <a:solidFill>
                  <a:prstClr val="black"/>
                </a:solidFill>
                <a:latin typeface="微软雅黑" panose="020B0503020204020204" charset="-122"/>
                <a:ea typeface="微软雅黑" panose="020B0503020204020204" charset="-122"/>
              </a:rPr>
              <a:t>针对现有大模型生成多模态</a:t>
            </a:r>
            <a:r>
              <a:rPr lang="zh-CN" altLang="en-US" sz="1500" b="1">
                <a:solidFill>
                  <a:srgbClr val="C00000"/>
                </a:solidFill>
                <a:latin typeface="微软雅黑" panose="020B0503020204020204" charset="-122"/>
                <a:ea typeface="微软雅黑" panose="020B0503020204020204" charset="-122"/>
              </a:rPr>
              <a:t>内容不全面、形式单一</a:t>
            </a:r>
            <a:r>
              <a:rPr lang="zh-CN" altLang="en-US" sz="1500" b="1">
                <a:solidFill>
                  <a:prstClr val="black"/>
                </a:solidFill>
                <a:latin typeface="微软雅黑" panose="020B0503020204020204" charset="-122"/>
                <a:ea typeface="微软雅黑" panose="020B0503020204020204" charset="-122"/>
              </a:rPr>
              <a:t>的问题，提出基于预训练大模型的全息媒体长时间高连贯数字化内容生成技术，让全息媒体内容具有更强的</a:t>
            </a:r>
            <a:r>
              <a:rPr lang="zh-CN" altLang="en-US" sz="1500" b="1">
                <a:solidFill>
                  <a:srgbClr val="C00000"/>
                </a:solidFill>
                <a:latin typeface="微软雅黑" panose="020B0503020204020204" charset="-122"/>
                <a:ea typeface="微软雅黑" panose="020B0503020204020204" charset="-122"/>
              </a:rPr>
              <a:t>交互性</a:t>
            </a:r>
            <a:r>
              <a:rPr lang="zh-CN" altLang="en-US" sz="1500" b="1">
                <a:solidFill>
                  <a:prstClr val="black"/>
                </a:solidFill>
                <a:latin typeface="微软雅黑" panose="020B0503020204020204" charset="-122"/>
                <a:ea typeface="微软雅黑" panose="020B0503020204020204" charset="-122"/>
              </a:rPr>
              <a:t>和</a:t>
            </a:r>
            <a:r>
              <a:rPr lang="zh-CN" altLang="en-US" sz="1500" b="1">
                <a:solidFill>
                  <a:srgbClr val="C00000"/>
                </a:solidFill>
                <a:latin typeface="微软雅黑" panose="020B0503020204020204" charset="-122"/>
                <a:ea typeface="微软雅黑" panose="020B0503020204020204" charset="-122"/>
              </a:rPr>
              <a:t>个性化</a:t>
            </a:r>
            <a:endParaRPr lang="zh-CN" altLang="en-US" sz="1500" b="1">
              <a:solidFill>
                <a:srgbClr val="C00000"/>
              </a:solidFill>
              <a:latin typeface="微软雅黑" panose="020B0503020204020204" charset="-122"/>
              <a:ea typeface="微软雅黑" panose="020B0503020204020204" charset="-122"/>
            </a:endParaRPr>
          </a:p>
        </p:txBody>
      </p:sp>
      <p:sp>
        <p:nvSpPr>
          <p:cNvPr id="23" name="箭头: 右 9"/>
          <p:cNvSpPr/>
          <p:nvPr/>
        </p:nvSpPr>
        <p:spPr bwMode="auto">
          <a:xfrm>
            <a:off x="6101241" y="2407446"/>
            <a:ext cx="325279" cy="337661"/>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b="1">
              <a:solidFill>
                <a:prstClr val="white"/>
              </a:solidFill>
              <a:latin typeface="等线" panose="02010600030101010101" charset="-122"/>
              <a:ea typeface="等线" panose="02010600030101010101" charset="-122"/>
              <a:cs typeface="+mn-cs"/>
            </a:endParaRPr>
          </a:p>
        </p:txBody>
      </p:sp>
      <p:sp>
        <p:nvSpPr>
          <p:cNvPr id="28" name="文本框 27"/>
          <p:cNvSpPr txBox="1"/>
          <p:nvPr/>
        </p:nvSpPr>
        <p:spPr>
          <a:xfrm>
            <a:off x="1304925" y="1195864"/>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大模型多模态生成具有模态不平衡性</a:t>
            </a:r>
            <a:endParaRPr lang="zh-CN" altLang="en-US" sz="900" b="1">
              <a:solidFill>
                <a:srgbClr val="C00000"/>
              </a:solidFill>
              <a:latin typeface="微软雅黑" panose="020B0503020204020204" charset="-122"/>
              <a:ea typeface="微软雅黑" panose="020B0503020204020204" charset="-122"/>
              <a:sym typeface="+mn-ea"/>
            </a:endParaRPr>
          </a:p>
        </p:txBody>
      </p:sp>
      <p:sp>
        <p:nvSpPr>
          <p:cNvPr id="31" name="文本框 30"/>
          <p:cNvSpPr txBox="1"/>
          <p:nvPr/>
        </p:nvSpPr>
        <p:spPr>
          <a:xfrm>
            <a:off x="1301239" y="1680612"/>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大模型多模态生成具有语义差异</a:t>
            </a:r>
            <a:endParaRPr lang="zh-CN" altLang="en-US" sz="900" b="1">
              <a:solidFill>
                <a:srgbClr val="C00000"/>
              </a:solidFill>
              <a:latin typeface="微软雅黑" panose="020B0503020204020204" charset="-122"/>
              <a:ea typeface="微软雅黑" panose="020B0503020204020204" charset="-122"/>
              <a:sym typeface="+mn-ea"/>
            </a:endParaRPr>
          </a:p>
        </p:txBody>
      </p:sp>
      <p:sp>
        <p:nvSpPr>
          <p:cNvPr id="32" name="文本框 31"/>
          <p:cNvSpPr txBox="1"/>
          <p:nvPr/>
        </p:nvSpPr>
        <p:spPr>
          <a:xfrm>
            <a:off x="1312916" y="2333134"/>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大模型生成的模型的泛化能力不足</a:t>
            </a:r>
            <a:endParaRPr lang="zh-CN" altLang="en-US" sz="900" b="1">
              <a:solidFill>
                <a:srgbClr val="C00000"/>
              </a:solidFill>
              <a:latin typeface="微软雅黑" panose="020B0503020204020204" charset="-122"/>
              <a:ea typeface="微软雅黑" panose="020B0503020204020204" charset="-122"/>
              <a:sym typeface="+mn-ea"/>
            </a:endParaRPr>
          </a:p>
        </p:txBody>
      </p:sp>
      <p:sp>
        <p:nvSpPr>
          <p:cNvPr id="33" name="文本框 32"/>
          <p:cNvSpPr txBox="1"/>
          <p:nvPr/>
        </p:nvSpPr>
        <p:spPr>
          <a:xfrm>
            <a:off x="1285214" y="3739745"/>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内容不足以应对复杂的环境变化</a:t>
            </a:r>
            <a:endParaRPr lang="zh-CN" altLang="en-US" sz="900" b="1">
              <a:solidFill>
                <a:srgbClr val="C00000"/>
              </a:solidFill>
              <a:latin typeface="微软雅黑" panose="020B0503020204020204" charset="-122"/>
              <a:ea typeface="微软雅黑" panose="020B0503020204020204" charset="-122"/>
              <a:sym typeface="+mn-ea"/>
            </a:endParaRPr>
          </a:p>
        </p:txBody>
      </p:sp>
      <p:sp>
        <p:nvSpPr>
          <p:cNvPr id="34" name="文本框 33"/>
          <p:cNvSpPr txBox="1"/>
          <p:nvPr/>
        </p:nvSpPr>
        <p:spPr>
          <a:xfrm>
            <a:off x="1325254" y="3313010"/>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生成式大模型生成内容和真实差距大</a:t>
            </a:r>
            <a:endParaRPr lang="zh-CN" altLang="en-US" sz="900" b="1">
              <a:solidFill>
                <a:srgbClr val="C00000"/>
              </a:solidFill>
              <a:latin typeface="微软雅黑" panose="020B0503020204020204" charset="-122"/>
              <a:ea typeface="微软雅黑" panose="020B0503020204020204" charset="-122"/>
              <a:sym typeface="+mn-ea"/>
            </a:endParaRPr>
          </a:p>
        </p:txBody>
      </p:sp>
      <p:sp>
        <p:nvSpPr>
          <p:cNvPr id="35" name="左大括号 34"/>
          <p:cNvSpPr/>
          <p:nvPr/>
        </p:nvSpPr>
        <p:spPr>
          <a:xfrm>
            <a:off x="1226344" y="1427324"/>
            <a:ext cx="110014" cy="3300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37" name="左大括号 36"/>
          <p:cNvSpPr/>
          <p:nvPr/>
        </p:nvSpPr>
        <p:spPr>
          <a:xfrm>
            <a:off x="1226344" y="3469005"/>
            <a:ext cx="110014" cy="4495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42" name="箭头: 右 104"/>
          <p:cNvSpPr/>
          <p:nvPr/>
        </p:nvSpPr>
        <p:spPr>
          <a:xfrm rot="5400000">
            <a:off x="3674745" y="1885399"/>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charset="-122"/>
              <a:ea typeface="等线" panose="02010600030101010101" charset="-122"/>
              <a:cs typeface="+mn-cs"/>
            </a:endParaRPr>
          </a:p>
        </p:txBody>
      </p:sp>
      <p:sp>
        <p:nvSpPr>
          <p:cNvPr id="43" name="箭头: 右 104"/>
          <p:cNvSpPr/>
          <p:nvPr/>
        </p:nvSpPr>
        <p:spPr>
          <a:xfrm rot="5400000">
            <a:off x="3669744" y="2896030"/>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charset="-122"/>
              <a:ea typeface="等线" panose="02010600030101010101" charset="-122"/>
              <a:cs typeface="+mn-cs"/>
            </a:endParaRPr>
          </a:p>
        </p:txBody>
      </p:sp>
      <p:sp>
        <p:nvSpPr>
          <p:cNvPr id="45" name="箭头: 右 104"/>
          <p:cNvSpPr/>
          <p:nvPr/>
        </p:nvSpPr>
        <p:spPr>
          <a:xfrm rot="5400000">
            <a:off x="7564278" y="1782733"/>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charset="-122"/>
              <a:ea typeface="等线" panose="02010600030101010101" charset="-122"/>
              <a:cs typeface="+mn-cs"/>
            </a:endParaRPr>
          </a:p>
        </p:txBody>
      </p:sp>
      <p:sp>
        <p:nvSpPr>
          <p:cNvPr id="46" name="箭头: 右 104"/>
          <p:cNvSpPr/>
          <p:nvPr/>
        </p:nvSpPr>
        <p:spPr>
          <a:xfrm rot="5400000">
            <a:off x="7555230" y="2958962"/>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charset="-122"/>
              <a:ea typeface="等线" panose="02010600030101010101" charset="-122"/>
              <a:cs typeface="+mn-cs"/>
            </a:endParaRPr>
          </a:p>
        </p:txBody>
      </p:sp>
      <p:sp>
        <p:nvSpPr>
          <p:cNvPr id="48" name="箭头: 右 9"/>
          <p:cNvSpPr/>
          <p:nvPr/>
        </p:nvSpPr>
        <p:spPr bwMode="auto">
          <a:xfrm>
            <a:off x="2721769" y="2417924"/>
            <a:ext cx="297000" cy="337661"/>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b="1">
              <a:solidFill>
                <a:prstClr val="white"/>
              </a:solidFill>
              <a:latin typeface="等线" panose="02010600030101010101" charset="-122"/>
              <a:ea typeface="等线" panose="02010600030101010101" charset="-122"/>
              <a:cs typeface="+mn-cs"/>
            </a:endParaRPr>
          </a:p>
        </p:txBody>
      </p:sp>
      <p:sp>
        <p:nvSpPr>
          <p:cNvPr id="2" name="左大括号 1"/>
          <p:cNvSpPr/>
          <p:nvPr/>
        </p:nvSpPr>
        <p:spPr>
          <a:xfrm>
            <a:off x="1206818" y="2478405"/>
            <a:ext cx="110014" cy="4495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3" name="标题 1"/>
          <p:cNvSpPr txBox="1"/>
          <p:nvPr/>
        </p:nvSpPr>
        <p:spPr bwMode="auto">
          <a:xfrm>
            <a:off x="281466" y="49056"/>
            <a:ext cx="8493919" cy="424815"/>
          </a:xfrm>
          <a:prstGeom prst="rect">
            <a:avLst/>
          </a:prstGeom>
          <a:solidFill>
            <a:schemeClr val="accent1">
              <a:lumMod val="20000"/>
              <a:lumOff val="80000"/>
            </a:schemeClr>
          </a:solidFill>
          <a:ln w="19050">
            <a:solidFill>
              <a:schemeClr val="tx1"/>
            </a:solidFill>
            <a:miter lim="800000"/>
          </a:ln>
          <a:effectLst>
            <a:outerShdw blurRad="50800" dist="38100" dir="2700000" algn="tl" rotWithShape="0">
              <a:prstClr val="black">
                <a:alpha val="40000"/>
              </a:prstClr>
            </a:outerShdw>
          </a:effectLst>
        </p:spPr>
        <p:txBody>
          <a:bodyPr/>
          <a:lstStyle>
            <a:lvl1pPr>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algn="ctr" defTabSz="633095">
              <a:spcBef>
                <a:spcPct val="0"/>
              </a:spcBef>
              <a:buClrTx/>
              <a:buSzTx/>
              <a:buNone/>
              <a:defRPr/>
            </a:pPr>
            <a:r>
              <a:rPr lang="zh-CN" altLang="en-US" sz="2400" b="1" kern="1200">
                <a:solidFill>
                  <a:srgbClr val="002060"/>
                </a:solidFill>
                <a:latin typeface="微软雅黑" panose="020B0503020204020204" charset="-122"/>
                <a:ea typeface="微软雅黑" panose="020B0503020204020204" charset="-122"/>
                <a:cs typeface="+mn-cs"/>
              </a:rPr>
              <a:t>基于预训练大模型的全息媒体内容生成与渲染增强技术</a:t>
            </a:r>
            <a:endParaRPr lang="zh-CN" altLang="en-US" sz="2400" b="1" kern="1200">
              <a:solidFill>
                <a:srgbClr val="002060"/>
              </a:solidFill>
              <a:latin typeface="微软雅黑" panose="020B0503020204020204" charset="-122"/>
              <a:ea typeface="微软雅黑" panose="020B0503020204020204" charset="-122"/>
              <a:cs typeface="+mn-cs"/>
            </a:endParaRPr>
          </a:p>
        </p:txBody>
      </p:sp>
      <p:sp>
        <p:nvSpPr>
          <p:cNvPr id="24" name="文本框 23"/>
          <p:cNvSpPr txBox="1"/>
          <p:nvPr/>
        </p:nvSpPr>
        <p:spPr>
          <a:xfrm>
            <a:off x="1317769" y="2722788"/>
            <a:ext cx="1404000" cy="369332"/>
          </a:xfrm>
          <a:prstGeom prst="rect">
            <a:avLst/>
          </a:prstGeom>
          <a:noFill/>
        </p:spPr>
        <p:txBody>
          <a:bodyPr wrap="square" rtlCol="0">
            <a:spAutoFit/>
          </a:bodyPr>
          <a:lstStyle/>
          <a:p>
            <a:pPr>
              <a:buClrTx/>
              <a:defRPr/>
            </a:pPr>
            <a:r>
              <a:rPr lang="zh-CN" altLang="en-US" sz="900" b="1">
                <a:solidFill>
                  <a:srgbClr val="C00000"/>
                </a:solidFill>
                <a:latin typeface="微软雅黑" panose="020B0503020204020204" charset="-122"/>
                <a:ea typeface="微软雅黑" panose="020B0503020204020204" charset="-122"/>
                <a:sym typeface="+mn-ea"/>
              </a:rPr>
              <a:t>生成式大模型和效果</a:t>
            </a:r>
            <a:endParaRPr lang="zh-CN" altLang="en-US" sz="900" b="1">
              <a:solidFill>
                <a:srgbClr val="C00000"/>
              </a:solidFill>
              <a:latin typeface="微软雅黑" panose="020B0503020204020204" charset="-122"/>
              <a:ea typeface="微软雅黑" panose="020B0503020204020204" charset="-122"/>
              <a:sym typeface="+mn-ea"/>
            </a:endParaRPr>
          </a:p>
          <a:p>
            <a:pPr>
              <a:buClrTx/>
              <a:buFontTx/>
              <a:defRPr/>
            </a:pPr>
            <a:r>
              <a:rPr lang="zh-CN" altLang="en-US" sz="900" b="1">
                <a:solidFill>
                  <a:srgbClr val="C00000"/>
                </a:solidFill>
                <a:latin typeface="微软雅黑" panose="020B0503020204020204" charset="-122"/>
                <a:ea typeface="微软雅黑" panose="020B0503020204020204" charset="-122"/>
                <a:sym typeface="+mn-ea"/>
              </a:rPr>
              <a:t>不够</a:t>
            </a:r>
            <a:endParaRPr lang="zh-CN" altLang="en-US" sz="900" b="1">
              <a:solidFill>
                <a:srgbClr val="C00000"/>
              </a:solidFill>
              <a:latin typeface="微软雅黑" panose="020B0503020204020204" charset="-122"/>
              <a:ea typeface="微软雅黑" panose="020B0503020204020204" charset="-122"/>
              <a:sym typeface="+mn-ea"/>
            </a:endParaRPr>
          </a:p>
        </p:txBody>
      </p:sp>
      <p:pic>
        <p:nvPicPr>
          <p:cNvPr id="38" name="图片 30"/>
          <p:cNvPicPr>
            <a:picLocks noChangeAspect="1"/>
          </p:cNvPicPr>
          <p:nvPr/>
        </p:nvPicPr>
        <p:blipFill>
          <a:blip r:embed="rId1"/>
          <a:stretch>
            <a:fillRect/>
          </a:stretch>
        </p:blipFill>
        <p:spPr>
          <a:xfrm>
            <a:off x="4744755" y="1290655"/>
            <a:ext cx="930613" cy="680427"/>
          </a:xfrm>
          <a:prstGeom prst="rect">
            <a:avLst/>
          </a:prstGeom>
          <a:noFill/>
          <a:ln w="9525">
            <a:noFill/>
          </a:ln>
        </p:spPr>
      </p:pic>
      <p:pic>
        <p:nvPicPr>
          <p:cNvPr id="39" name="图片 9231" descr="{B349B293-65EA-40fb-ABC6-A0F28C009B9F}"/>
          <p:cNvPicPr>
            <a:picLocks noChangeAspect="1"/>
          </p:cNvPicPr>
          <p:nvPr/>
        </p:nvPicPr>
        <p:blipFill>
          <a:blip r:embed="rId2"/>
          <a:stretch>
            <a:fillRect/>
          </a:stretch>
        </p:blipFill>
        <p:spPr>
          <a:xfrm>
            <a:off x="4712831" y="2333136"/>
            <a:ext cx="962537" cy="674883"/>
          </a:xfrm>
          <a:prstGeom prst="rect">
            <a:avLst/>
          </a:prstGeom>
          <a:noFill/>
          <a:ln w="9525">
            <a:noFill/>
          </a:ln>
        </p:spPr>
      </p:pic>
      <p:pic>
        <p:nvPicPr>
          <p:cNvPr id="40" name="图片 9233"/>
          <p:cNvPicPr>
            <a:picLocks noChangeAspect="1"/>
          </p:cNvPicPr>
          <p:nvPr/>
        </p:nvPicPr>
        <p:blipFill>
          <a:blip r:embed="rId3"/>
          <a:stretch>
            <a:fillRect/>
          </a:stretch>
        </p:blipFill>
        <p:spPr>
          <a:xfrm>
            <a:off x="4740901" y="3218634"/>
            <a:ext cx="934467" cy="737191"/>
          </a:xfrm>
          <a:prstGeom prst="rect">
            <a:avLst/>
          </a:prstGeom>
          <a:noFill/>
          <a:ln w="9525">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 name="文本框 28"/>
          <p:cNvSpPr/>
          <p:nvPr/>
        </p:nvSpPr>
        <p:spPr>
          <a:xfrm>
            <a:off x="1190513" y="1235622"/>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真实场景</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sp>
        <p:nvSpPr>
          <p:cNvPr id="44" name="文本框 39"/>
          <p:cNvSpPr/>
          <p:nvPr/>
        </p:nvSpPr>
        <p:spPr>
          <a:xfrm>
            <a:off x="5932504" y="2094243"/>
            <a:ext cx="1594826" cy="513079"/>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包括车、人、红绿灯。</a:t>
            </a:r>
            <a:endParaRPr lang="en-US" altLang="zh-CN" sz="900" b="1" kern="1200" dirty="0">
              <a:latin typeface="Arial" panose="020B0604020202020204" pitchFamily="34" charset="0"/>
              <a:ea typeface="宋体" panose="02010600030101010101" pitchFamily="2" charset="-122"/>
              <a:cs typeface="+mn-cs"/>
              <a:sym typeface="Arial" panose="020B0604020202020204" pitchFamily="34" charset="0"/>
            </a:endParaRPr>
          </a:p>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人多的时候给人的绿灯时间变长、车的绿灯时间变短。</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70" name="矩形 69"/>
          <p:cNvSpPr/>
          <p:nvPr/>
        </p:nvSpPr>
        <p:spPr>
          <a:xfrm>
            <a:off x="1190513" y="1015817"/>
            <a:ext cx="4323477" cy="1334966"/>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 name="文本框 28"/>
          <p:cNvSpPr/>
          <p:nvPr/>
        </p:nvSpPr>
        <p:spPr>
          <a:xfrm>
            <a:off x="1175181" y="1949873"/>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孪生场景</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pic>
        <p:nvPicPr>
          <p:cNvPr id="4" name="图片 9233"/>
          <p:cNvPicPr>
            <a:picLocks noChangeAspect="1"/>
          </p:cNvPicPr>
          <p:nvPr/>
        </p:nvPicPr>
        <p:blipFill>
          <a:blip r:embed="rId1"/>
          <a:stretch>
            <a:fillRect/>
          </a:stretch>
        </p:blipFill>
        <p:spPr>
          <a:xfrm>
            <a:off x="3052563" y="1178637"/>
            <a:ext cx="652310" cy="514600"/>
          </a:xfrm>
          <a:prstGeom prst="rect">
            <a:avLst/>
          </a:prstGeom>
          <a:noFill/>
          <a:ln w="9525">
            <a:noFill/>
          </a:ln>
        </p:spPr>
      </p:pic>
      <p:pic>
        <p:nvPicPr>
          <p:cNvPr id="5" name="图片 9233"/>
          <p:cNvPicPr>
            <a:picLocks noChangeAspect="1"/>
          </p:cNvPicPr>
          <p:nvPr/>
        </p:nvPicPr>
        <p:blipFill>
          <a:blip r:embed="rId1"/>
          <a:stretch>
            <a:fillRect/>
          </a:stretch>
        </p:blipFill>
        <p:spPr>
          <a:xfrm>
            <a:off x="2240663" y="1164787"/>
            <a:ext cx="652309" cy="514600"/>
          </a:xfrm>
          <a:prstGeom prst="rect">
            <a:avLst/>
          </a:prstGeom>
          <a:noFill/>
          <a:ln w="9525">
            <a:noFill/>
          </a:ln>
        </p:spPr>
      </p:pic>
      <p:pic>
        <p:nvPicPr>
          <p:cNvPr id="7" name="图片 9233"/>
          <p:cNvPicPr>
            <a:picLocks noChangeAspect="1"/>
          </p:cNvPicPr>
          <p:nvPr/>
        </p:nvPicPr>
        <p:blipFill>
          <a:blip r:embed="rId1"/>
          <a:stretch>
            <a:fillRect/>
          </a:stretch>
        </p:blipFill>
        <p:spPr>
          <a:xfrm>
            <a:off x="3842961" y="1164786"/>
            <a:ext cx="652310" cy="514600"/>
          </a:xfrm>
          <a:prstGeom prst="rect">
            <a:avLst/>
          </a:prstGeom>
          <a:noFill/>
          <a:ln w="9525">
            <a:noFill/>
          </a:ln>
        </p:spPr>
      </p:pic>
      <p:pic>
        <p:nvPicPr>
          <p:cNvPr id="8" name="图片 9233"/>
          <p:cNvPicPr>
            <a:picLocks noChangeAspect="1"/>
          </p:cNvPicPr>
          <p:nvPr/>
        </p:nvPicPr>
        <p:blipFill>
          <a:blip r:embed="rId1"/>
          <a:stretch>
            <a:fillRect/>
          </a:stretch>
        </p:blipFill>
        <p:spPr>
          <a:xfrm>
            <a:off x="4631039" y="1164786"/>
            <a:ext cx="652310" cy="514600"/>
          </a:xfrm>
          <a:prstGeom prst="rect">
            <a:avLst/>
          </a:prstGeom>
          <a:noFill/>
          <a:ln w="9525">
            <a:noFill/>
          </a:ln>
        </p:spPr>
      </p:pic>
      <p:pic>
        <p:nvPicPr>
          <p:cNvPr id="9" name="图片 9233"/>
          <p:cNvPicPr>
            <a:picLocks noChangeAspect="1"/>
          </p:cNvPicPr>
          <p:nvPr/>
        </p:nvPicPr>
        <p:blipFill>
          <a:blip r:embed="rId1"/>
          <a:stretch>
            <a:fillRect/>
          </a:stretch>
        </p:blipFill>
        <p:spPr>
          <a:xfrm>
            <a:off x="2240662" y="1725379"/>
            <a:ext cx="652309" cy="514600"/>
          </a:xfrm>
          <a:prstGeom prst="rect">
            <a:avLst/>
          </a:prstGeom>
          <a:noFill/>
          <a:ln w="9525">
            <a:noFill/>
          </a:ln>
        </p:spPr>
      </p:pic>
      <p:pic>
        <p:nvPicPr>
          <p:cNvPr id="10" name="图片 9233"/>
          <p:cNvPicPr>
            <a:picLocks noChangeAspect="1"/>
          </p:cNvPicPr>
          <p:nvPr/>
        </p:nvPicPr>
        <p:blipFill>
          <a:blip r:embed="rId1"/>
          <a:stretch>
            <a:fillRect/>
          </a:stretch>
        </p:blipFill>
        <p:spPr>
          <a:xfrm>
            <a:off x="3052562" y="1725379"/>
            <a:ext cx="652309" cy="514600"/>
          </a:xfrm>
          <a:prstGeom prst="rect">
            <a:avLst/>
          </a:prstGeom>
          <a:noFill/>
          <a:ln w="9525">
            <a:noFill/>
          </a:ln>
        </p:spPr>
      </p:pic>
      <p:pic>
        <p:nvPicPr>
          <p:cNvPr id="11" name="图片 9233"/>
          <p:cNvPicPr>
            <a:picLocks noChangeAspect="1"/>
          </p:cNvPicPr>
          <p:nvPr/>
        </p:nvPicPr>
        <p:blipFill>
          <a:blip r:embed="rId1"/>
          <a:stretch>
            <a:fillRect/>
          </a:stretch>
        </p:blipFill>
        <p:spPr>
          <a:xfrm>
            <a:off x="3811991" y="1725379"/>
            <a:ext cx="652310" cy="514600"/>
          </a:xfrm>
          <a:prstGeom prst="rect">
            <a:avLst/>
          </a:prstGeom>
          <a:noFill/>
          <a:ln w="9525">
            <a:noFill/>
          </a:ln>
        </p:spPr>
      </p:pic>
      <p:pic>
        <p:nvPicPr>
          <p:cNvPr id="12" name="图片 9233"/>
          <p:cNvPicPr>
            <a:picLocks noChangeAspect="1"/>
          </p:cNvPicPr>
          <p:nvPr/>
        </p:nvPicPr>
        <p:blipFill>
          <a:blip r:embed="rId1"/>
          <a:stretch>
            <a:fillRect/>
          </a:stretch>
        </p:blipFill>
        <p:spPr>
          <a:xfrm>
            <a:off x="4631039" y="1725379"/>
            <a:ext cx="652310" cy="514600"/>
          </a:xfrm>
          <a:prstGeom prst="rect">
            <a:avLst/>
          </a:prstGeom>
          <a:noFill/>
          <a:ln w="9525">
            <a:noFill/>
          </a:ln>
        </p:spPr>
      </p:pic>
      <p:pic>
        <p:nvPicPr>
          <p:cNvPr id="13" name="图片 9233"/>
          <p:cNvPicPr>
            <a:picLocks noChangeAspect="1"/>
          </p:cNvPicPr>
          <p:nvPr/>
        </p:nvPicPr>
        <p:blipFill>
          <a:blip r:embed="rId1"/>
          <a:stretch>
            <a:fillRect/>
          </a:stretch>
        </p:blipFill>
        <p:spPr>
          <a:xfrm>
            <a:off x="2240662" y="2504766"/>
            <a:ext cx="652309" cy="514600"/>
          </a:xfrm>
          <a:prstGeom prst="rect">
            <a:avLst/>
          </a:prstGeom>
          <a:noFill/>
          <a:ln w="9525">
            <a:noFill/>
          </a:ln>
        </p:spPr>
      </p:pic>
      <p:pic>
        <p:nvPicPr>
          <p:cNvPr id="15" name="图片 9233"/>
          <p:cNvPicPr>
            <a:picLocks noChangeAspect="1"/>
          </p:cNvPicPr>
          <p:nvPr/>
        </p:nvPicPr>
        <p:blipFill>
          <a:blip r:embed="rId1"/>
          <a:stretch>
            <a:fillRect/>
          </a:stretch>
        </p:blipFill>
        <p:spPr>
          <a:xfrm>
            <a:off x="3044665" y="2497841"/>
            <a:ext cx="652309" cy="514600"/>
          </a:xfrm>
          <a:prstGeom prst="rect">
            <a:avLst/>
          </a:prstGeom>
          <a:noFill/>
          <a:ln w="9525">
            <a:noFill/>
          </a:ln>
        </p:spPr>
      </p:pic>
      <p:pic>
        <p:nvPicPr>
          <p:cNvPr id="16" name="图片 9233"/>
          <p:cNvPicPr>
            <a:picLocks noChangeAspect="1"/>
          </p:cNvPicPr>
          <p:nvPr/>
        </p:nvPicPr>
        <p:blipFill>
          <a:blip r:embed="rId1"/>
          <a:stretch>
            <a:fillRect/>
          </a:stretch>
        </p:blipFill>
        <p:spPr>
          <a:xfrm>
            <a:off x="3804096" y="2488987"/>
            <a:ext cx="652309" cy="514600"/>
          </a:xfrm>
          <a:prstGeom prst="rect">
            <a:avLst/>
          </a:prstGeom>
          <a:noFill/>
          <a:ln w="9525">
            <a:noFill/>
          </a:ln>
        </p:spPr>
      </p:pic>
      <p:pic>
        <p:nvPicPr>
          <p:cNvPr id="17" name="图片 9233"/>
          <p:cNvPicPr>
            <a:picLocks noChangeAspect="1"/>
          </p:cNvPicPr>
          <p:nvPr/>
        </p:nvPicPr>
        <p:blipFill>
          <a:blip r:embed="rId1"/>
          <a:stretch>
            <a:fillRect/>
          </a:stretch>
        </p:blipFill>
        <p:spPr>
          <a:xfrm>
            <a:off x="4616340" y="2504766"/>
            <a:ext cx="652309" cy="514600"/>
          </a:xfrm>
          <a:prstGeom prst="rect">
            <a:avLst/>
          </a:prstGeom>
          <a:noFill/>
          <a:ln w="9525">
            <a:noFill/>
          </a:ln>
        </p:spPr>
      </p:pic>
      <p:pic>
        <p:nvPicPr>
          <p:cNvPr id="18" name="图片 9233"/>
          <p:cNvPicPr>
            <a:picLocks noChangeAspect="1"/>
          </p:cNvPicPr>
          <p:nvPr/>
        </p:nvPicPr>
        <p:blipFill>
          <a:blip r:embed="rId1"/>
          <a:stretch>
            <a:fillRect/>
          </a:stretch>
        </p:blipFill>
        <p:spPr>
          <a:xfrm>
            <a:off x="2240662" y="3110658"/>
            <a:ext cx="652309" cy="514600"/>
          </a:xfrm>
          <a:prstGeom prst="rect">
            <a:avLst/>
          </a:prstGeom>
          <a:noFill/>
          <a:ln w="9525">
            <a:noFill/>
          </a:ln>
        </p:spPr>
      </p:pic>
      <p:pic>
        <p:nvPicPr>
          <p:cNvPr id="19" name="图片 9233"/>
          <p:cNvPicPr>
            <a:picLocks noChangeAspect="1"/>
          </p:cNvPicPr>
          <p:nvPr/>
        </p:nvPicPr>
        <p:blipFill>
          <a:blip r:embed="rId1"/>
          <a:stretch>
            <a:fillRect/>
          </a:stretch>
        </p:blipFill>
        <p:spPr>
          <a:xfrm>
            <a:off x="3044665" y="3103733"/>
            <a:ext cx="652309" cy="514600"/>
          </a:xfrm>
          <a:prstGeom prst="rect">
            <a:avLst/>
          </a:prstGeom>
          <a:noFill/>
          <a:ln w="9525">
            <a:noFill/>
          </a:ln>
        </p:spPr>
      </p:pic>
      <p:pic>
        <p:nvPicPr>
          <p:cNvPr id="20" name="图片 9233"/>
          <p:cNvPicPr>
            <a:picLocks noChangeAspect="1"/>
          </p:cNvPicPr>
          <p:nvPr/>
        </p:nvPicPr>
        <p:blipFill>
          <a:blip r:embed="rId1"/>
          <a:stretch>
            <a:fillRect/>
          </a:stretch>
        </p:blipFill>
        <p:spPr>
          <a:xfrm>
            <a:off x="3804096" y="3094879"/>
            <a:ext cx="652309" cy="514600"/>
          </a:xfrm>
          <a:prstGeom prst="rect">
            <a:avLst/>
          </a:prstGeom>
          <a:noFill/>
          <a:ln w="9525">
            <a:noFill/>
          </a:ln>
        </p:spPr>
      </p:pic>
      <p:pic>
        <p:nvPicPr>
          <p:cNvPr id="22" name="图片 9233"/>
          <p:cNvPicPr>
            <a:picLocks noChangeAspect="1"/>
          </p:cNvPicPr>
          <p:nvPr/>
        </p:nvPicPr>
        <p:blipFill>
          <a:blip r:embed="rId1"/>
          <a:stretch>
            <a:fillRect/>
          </a:stretch>
        </p:blipFill>
        <p:spPr>
          <a:xfrm>
            <a:off x="4616340" y="3110658"/>
            <a:ext cx="652309" cy="514600"/>
          </a:xfrm>
          <a:prstGeom prst="rect">
            <a:avLst/>
          </a:prstGeom>
          <a:noFill/>
          <a:ln w="9525">
            <a:noFill/>
          </a:ln>
        </p:spPr>
      </p:pic>
      <p:sp>
        <p:nvSpPr>
          <p:cNvPr id="23" name="文本框 39"/>
          <p:cNvSpPr/>
          <p:nvPr/>
        </p:nvSpPr>
        <p:spPr>
          <a:xfrm>
            <a:off x="1245443" y="1582722"/>
            <a:ext cx="957636" cy="257300"/>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过红绿灯</a:t>
            </a:r>
            <a:r>
              <a:rPr lang="zh-CN" altLang="en-US" sz="900" b="1" kern="1200" dirty="0">
                <a:solidFill>
                  <a:srgbClr val="FF0000"/>
                </a:solidFill>
                <a:latin typeface="Arial" panose="020B0604020202020204" pitchFamily="34" charset="0"/>
                <a:ea typeface="宋体" panose="02010600030101010101" pitchFamily="2" charset="-122"/>
                <a:cs typeface="+mn-cs"/>
                <a:sym typeface="Arial" panose="020B0604020202020204" pitchFamily="34" charset="0"/>
              </a:rPr>
              <a:t>人少</a:t>
            </a:r>
            <a:endParaRPr lang="zh-CN" altLang="en-US" sz="900" b="1" kern="1200" dirty="0">
              <a:solidFill>
                <a:srgbClr val="FF0000"/>
              </a:solidFill>
              <a:latin typeface="Arial" panose="020B0604020202020204" pitchFamily="34" charset="0"/>
              <a:ea typeface="宋体" panose="02010600030101010101" pitchFamily="2" charset="-122"/>
              <a:cs typeface="+mn-cs"/>
              <a:sym typeface="Arial" panose="020B0604020202020204" pitchFamily="34" charset="0"/>
            </a:endParaRPr>
          </a:p>
        </p:txBody>
      </p:sp>
      <p:sp>
        <p:nvSpPr>
          <p:cNvPr id="24" name="文本框 39"/>
          <p:cNvSpPr/>
          <p:nvPr/>
        </p:nvSpPr>
        <p:spPr>
          <a:xfrm>
            <a:off x="1225345" y="2975083"/>
            <a:ext cx="957636" cy="257300"/>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过红绿灯人多</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25" name="文本框 28"/>
          <p:cNvSpPr/>
          <p:nvPr/>
        </p:nvSpPr>
        <p:spPr>
          <a:xfrm>
            <a:off x="1114661" y="3336843"/>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孪生场景</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sp>
        <p:nvSpPr>
          <p:cNvPr id="26" name="文本框 28"/>
          <p:cNvSpPr/>
          <p:nvPr/>
        </p:nvSpPr>
        <p:spPr>
          <a:xfrm>
            <a:off x="1165788" y="2659672"/>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真实场景</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sp>
        <p:nvSpPr>
          <p:cNvPr id="27" name="矩形 26"/>
          <p:cNvSpPr/>
          <p:nvPr/>
        </p:nvSpPr>
        <p:spPr>
          <a:xfrm>
            <a:off x="1165788" y="2423943"/>
            <a:ext cx="4323477" cy="1334966"/>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34" name="矩形 33"/>
          <p:cNvSpPr/>
          <p:nvPr/>
        </p:nvSpPr>
        <p:spPr>
          <a:xfrm>
            <a:off x="994868" y="1765533"/>
            <a:ext cx="522690" cy="266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1200" b="1">
                <a:solidFill>
                  <a:schemeClr val="tx1"/>
                </a:solidFill>
              </a:rPr>
              <a:t>内嗅皮层</a:t>
            </a:r>
            <a:endParaRPr lang="zh-CN" sz="1200" b="1">
              <a:solidFill>
                <a:schemeClr val="tx1"/>
              </a:solidFill>
            </a:endParaRPr>
          </a:p>
        </p:txBody>
      </p:sp>
      <p:sp>
        <p:nvSpPr>
          <p:cNvPr id="43" name="矩形 42"/>
          <p:cNvSpPr/>
          <p:nvPr/>
        </p:nvSpPr>
        <p:spPr>
          <a:xfrm>
            <a:off x="1203848" y="3475365"/>
            <a:ext cx="1510665" cy="266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认知地图</a:t>
            </a:r>
            <a:endParaRPr lang="en-US" altLang="zh-CN" sz="1200" b="1">
              <a:solidFill>
                <a:schemeClr val="tx1"/>
              </a:solidFill>
            </a:endParaRPr>
          </a:p>
          <a:p>
            <a:pPr algn="ctr"/>
            <a:r>
              <a:rPr lang="zh-CN" altLang="en-US" sz="1200" b="1">
                <a:solidFill>
                  <a:schemeClr val="tx1"/>
                </a:solidFill>
              </a:rPr>
              <a:t>海马体</a:t>
            </a:r>
            <a:r>
              <a:rPr lang="zh-CN" altLang="en-US" sz="1200" b="1">
                <a:solidFill>
                  <a:srgbClr val="C00000"/>
                </a:solidFill>
              </a:rPr>
              <a:t>位置</a:t>
            </a:r>
            <a:r>
              <a:rPr lang="zh-CN" altLang="en-US" sz="1200" b="1">
                <a:solidFill>
                  <a:schemeClr val="tx1"/>
                </a:solidFill>
              </a:rPr>
              <a:t>细胞</a:t>
            </a:r>
            <a:endParaRPr lang="zh-CN" altLang="en-US" sz="1200" b="1">
              <a:solidFill>
                <a:schemeClr val="tx1"/>
              </a:solidFill>
            </a:endParaRPr>
          </a:p>
        </p:txBody>
      </p:sp>
      <p:sp>
        <p:nvSpPr>
          <p:cNvPr id="16" name="矩形 15"/>
          <p:cNvSpPr/>
          <p:nvPr/>
        </p:nvSpPr>
        <p:spPr>
          <a:xfrm>
            <a:off x="2159495" y="2567255"/>
            <a:ext cx="661670" cy="17653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900" b="1">
                <a:solidFill>
                  <a:schemeClr val="tx1"/>
                </a:solidFill>
              </a:rPr>
              <a:t>支持制导</a:t>
            </a:r>
            <a:endParaRPr lang="zh-CN" sz="900" b="1">
              <a:solidFill>
                <a:schemeClr val="tx1"/>
              </a:solidFill>
            </a:endParaRPr>
          </a:p>
          <a:p>
            <a:pPr algn="ctr"/>
            <a:r>
              <a:rPr lang="zh-CN" altLang="en-US" sz="900" b="1">
                <a:solidFill>
                  <a:schemeClr val="tx1"/>
                </a:solidFill>
              </a:rPr>
              <a:t>的坐标系</a:t>
            </a:r>
            <a:endParaRPr lang="zh-CN" altLang="en-US" sz="900" b="1">
              <a:solidFill>
                <a:schemeClr val="tx1"/>
              </a:solidFill>
            </a:endParaRPr>
          </a:p>
        </p:txBody>
      </p:sp>
      <p:sp>
        <p:nvSpPr>
          <p:cNvPr id="15" name="矩形 14"/>
          <p:cNvSpPr/>
          <p:nvPr/>
        </p:nvSpPr>
        <p:spPr>
          <a:xfrm>
            <a:off x="3792132" y="2836809"/>
            <a:ext cx="1514525" cy="24955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b="1">
                <a:solidFill>
                  <a:schemeClr val="tx1"/>
                </a:solidFill>
              </a:rPr>
              <a:t>基于</a:t>
            </a:r>
            <a:r>
              <a:rPr lang="zh-CN" altLang="en-US" sz="900" b="1">
                <a:solidFill>
                  <a:srgbClr val="C00000"/>
                </a:solidFill>
              </a:rPr>
              <a:t>外部</a:t>
            </a:r>
            <a:r>
              <a:rPr lang="zh-CN" altLang="en-US" sz="900" b="1">
                <a:solidFill>
                  <a:schemeClr val="tx1"/>
                </a:solidFill>
              </a:rPr>
              <a:t>环境的定位信息</a:t>
            </a:r>
            <a:endParaRPr lang="zh-CN" altLang="en-US" sz="900" b="1">
              <a:solidFill>
                <a:schemeClr val="tx1"/>
              </a:solidFill>
            </a:endParaRPr>
          </a:p>
          <a:p>
            <a:pPr algn="ctr"/>
            <a:r>
              <a:rPr lang="en-US" altLang="zh-CN" sz="900" b="1">
                <a:solidFill>
                  <a:schemeClr val="tx1"/>
                </a:solidFill>
              </a:rPr>
              <a:t>(</a:t>
            </a:r>
            <a:r>
              <a:rPr lang="zh-CN" altLang="en-US" sz="900" b="1">
                <a:solidFill>
                  <a:srgbClr val="C00000"/>
                </a:solidFill>
              </a:rPr>
              <a:t>绝对</a:t>
            </a:r>
            <a:r>
              <a:rPr lang="zh-CN" altLang="en-US" sz="900" b="1">
                <a:solidFill>
                  <a:schemeClr val="tx1"/>
                </a:solidFill>
              </a:rPr>
              <a:t>坐标系</a:t>
            </a:r>
            <a:r>
              <a:rPr lang="en-US" altLang="zh-CN" sz="900" b="1">
                <a:solidFill>
                  <a:schemeClr val="tx1"/>
                </a:solidFill>
              </a:rPr>
              <a:t>)</a:t>
            </a:r>
            <a:endParaRPr lang="en-US" altLang="zh-CN" sz="900" b="1">
              <a:solidFill>
                <a:schemeClr val="tx1"/>
              </a:solidFill>
            </a:endParaRPr>
          </a:p>
        </p:txBody>
      </p:sp>
      <p:sp>
        <p:nvSpPr>
          <p:cNvPr id="6" name="矩形 5"/>
          <p:cNvSpPr/>
          <p:nvPr/>
        </p:nvSpPr>
        <p:spPr>
          <a:xfrm>
            <a:off x="2643628" y="1907456"/>
            <a:ext cx="526264" cy="24955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b="1">
                <a:solidFill>
                  <a:srgbClr val="C00000"/>
                </a:solidFill>
              </a:rPr>
              <a:t>速度</a:t>
            </a:r>
            <a:r>
              <a:rPr lang="en-US" altLang="zh-CN" sz="900" b="1">
                <a:solidFill>
                  <a:srgbClr val="C00000"/>
                </a:solidFill>
              </a:rPr>
              <a:t>/</a:t>
            </a:r>
            <a:r>
              <a:rPr lang="zh-CN" altLang="en-US" sz="900" b="1">
                <a:solidFill>
                  <a:srgbClr val="C00000"/>
                </a:solidFill>
              </a:rPr>
              <a:t>加速度</a:t>
            </a:r>
            <a:r>
              <a:rPr lang="zh-CN" altLang="en-US" sz="900" b="1">
                <a:solidFill>
                  <a:schemeClr val="tx1"/>
                </a:solidFill>
              </a:rPr>
              <a:t>积分得到</a:t>
            </a:r>
            <a:r>
              <a:rPr lang="zh-CN" altLang="en-US" sz="900" b="1">
                <a:solidFill>
                  <a:srgbClr val="C00000"/>
                </a:solidFill>
              </a:rPr>
              <a:t>历史路径</a:t>
            </a:r>
            <a:endParaRPr lang="zh-CN" altLang="en-US" sz="900" b="1">
              <a:solidFill>
                <a:srgbClr val="C00000"/>
              </a:solidFill>
            </a:endParaRPr>
          </a:p>
        </p:txBody>
      </p:sp>
      <p:sp>
        <p:nvSpPr>
          <p:cNvPr id="85" name="矩形 84"/>
          <p:cNvSpPr/>
          <p:nvPr/>
        </p:nvSpPr>
        <p:spPr>
          <a:xfrm>
            <a:off x="1619395" y="805962"/>
            <a:ext cx="1605404" cy="15684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视觉</a:t>
            </a:r>
            <a:r>
              <a:rPr lang="en-US" altLang="zh-CN" sz="1200" b="1">
                <a:solidFill>
                  <a:schemeClr val="tx1"/>
                </a:solidFill>
              </a:rPr>
              <a:t>-</a:t>
            </a:r>
            <a:r>
              <a:rPr lang="zh-CN" altLang="en-US" sz="1200" b="1">
                <a:solidFill>
                  <a:schemeClr val="tx1"/>
                </a:solidFill>
              </a:rPr>
              <a:t>光流</a:t>
            </a:r>
            <a:r>
              <a:rPr lang="en-US" altLang="zh-CN" sz="1200" b="1">
                <a:solidFill>
                  <a:schemeClr val="tx1"/>
                </a:solidFill>
              </a:rPr>
              <a:t>/</a:t>
            </a:r>
            <a:r>
              <a:rPr lang="zh-CN" altLang="en-US" sz="1200" b="1">
                <a:solidFill>
                  <a:schemeClr val="tx1"/>
                </a:solidFill>
              </a:rPr>
              <a:t>听觉</a:t>
            </a:r>
            <a:endParaRPr lang="zh-CN" altLang="en-US" sz="1200" b="1">
              <a:solidFill>
                <a:schemeClr val="tx1"/>
              </a:solidFill>
            </a:endParaRPr>
          </a:p>
        </p:txBody>
      </p:sp>
      <p:sp>
        <p:nvSpPr>
          <p:cNvPr id="76" name="矩形 75"/>
          <p:cNvSpPr/>
          <p:nvPr/>
        </p:nvSpPr>
        <p:spPr>
          <a:xfrm>
            <a:off x="5077496" y="3129226"/>
            <a:ext cx="521605" cy="29004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动作</a:t>
            </a:r>
            <a:endParaRPr lang="en-US" altLang="zh-CN" sz="1200" b="1">
              <a:solidFill>
                <a:schemeClr val="tx1"/>
              </a:solidFill>
            </a:endParaRPr>
          </a:p>
          <a:p>
            <a:pPr algn="ctr"/>
            <a:r>
              <a:rPr lang="zh-CN" altLang="en-US" sz="1200" b="1">
                <a:solidFill>
                  <a:schemeClr val="tx1"/>
                </a:solidFill>
              </a:rPr>
              <a:t>指令</a:t>
            </a:r>
            <a:endParaRPr lang="zh-CN" altLang="en-US" sz="1200" b="1">
              <a:solidFill>
                <a:schemeClr val="tx1"/>
              </a:solidFill>
            </a:endParaRPr>
          </a:p>
        </p:txBody>
      </p:sp>
      <p:sp>
        <p:nvSpPr>
          <p:cNvPr id="8" name="矩形 7"/>
          <p:cNvSpPr/>
          <p:nvPr/>
        </p:nvSpPr>
        <p:spPr>
          <a:xfrm>
            <a:off x="994868" y="762448"/>
            <a:ext cx="7298234" cy="3919026"/>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4670070" y="1235190"/>
            <a:ext cx="1132336" cy="2859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方位</a:t>
            </a:r>
            <a:endParaRPr lang="en-US" altLang="zh-CN" sz="1200" b="1">
              <a:solidFill>
                <a:schemeClr val="tx1"/>
              </a:solidFill>
            </a:endParaRPr>
          </a:p>
          <a:p>
            <a:pPr algn="ctr"/>
            <a:r>
              <a:rPr lang="zh-CN" altLang="en-US" sz="1200" b="1">
                <a:solidFill>
                  <a:srgbClr val="C00000"/>
                </a:solidFill>
              </a:rPr>
              <a:t>头部朝向</a:t>
            </a:r>
            <a:r>
              <a:rPr lang="zh-CN" altLang="en-US" sz="1200" b="1">
                <a:solidFill>
                  <a:schemeClr val="tx1"/>
                </a:solidFill>
              </a:rPr>
              <a:t>细胞</a:t>
            </a:r>
            <a:endParaRPr lang="zh-CN" altLang="en-US" sz="1200" b="1">
              <a:solidFill>
                <a:schemeClr val="tx1"/>
              </a:solidFill>
            </a:endParaRPr>
          </a:p>
        </p:txBody>
      </p:sp>
      <p:pic>
        <p:nvPicPr>
          <p:cNvPr id="3" name="图片 2"/>
          <p:cNvPicPr>
            <a:picLocks noChangeAspect="1"/>
          </p:cNvPicPr>
          <p:nvPr/>
        </p:nvPicPr>
        <p:blipFill>
          <a:blip r:embed="rId1"/>
          <a:stretch>
            <a:fillRect/>
          </a:stretch>
        </p:blipFill>
        <p:spPr>
          <a:xfrm>
            <a:off x="4679211" y="1602715"/>
            <a:ext cx="1086419" cy="1108591"/>
          </a:xfrm>
          <a:prstGeom prst="rect">
            <a:avLst/>
          </a:prstGeom>
        </p:spPr>
      </p:pic>
      <p:pic>
        <p:nvPicPr>
          <p:cNvPr id="4" name="图片 3"/>
          <p:cNvPicPr>
            <a:picLocks noChangeAspect="1"/>
          </p:cNvPicPr>
          <p:nvPr/>
        </p:nvPicPr>
        <p:blipFill>
          <a:blip r:embed="rId2"/>
          <a:stretch>
            <a:fillRect/>
          </a:stretch>
        </p:blipFill>
        <p:spPr>
          <a:xfrm>
            <a:off x="1749164" y="1589177"/>
            <a:ext cx="933446" cy="920111"/>
          </a:xfrm>
          <a:prstGeom prst="rect">
            <a:avLst/>
          </a:prstGeom>
        </p:spPr>
      </p:pic>
      <p:sp>
        <p:nvSpPr>
          <p:cNvPr id="41" name="矩形 40"/>
          <p:cNvSpPr/>
          <p:nvPr/>
        </p:nvSpPr>
        <p:spPr>
          <a:xfrm>
            <a:off x="1490929" y="1202055"/>
            <a:ext cx="1457325" cy="292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空间地图</a:t>
            </a:r>
            <a:endParaRPr lang="en-US" altLang="zh-CN" sz="1200" b="1">
              <a:solidFill>
                <a:schemeClr val="tx1"/>
              </a:solidFill>
            </a:endParaRPr>
          </a:p>
          <a:p>
            <a:pPr algn="ctr"/>
            <a:r>
              <a:rPr lang="zh-CN" altLang="en-US" sz="1200" b="1">
                <a:solidFill>
                  <a:srgbClr val="C00000"/>
                </a:solidFill>
              </a:rPr>
              <a:t>网格</a:t>
            </a:r>
            <a:r>
              <a:rPr lang="zh-CN" altLang="en-US" sz="1200" b="1">
                <a:solidFill>
                  <a:schemeClr val="tx1"/>
                </a:solidFill>
              </a:rPr>
              <a:t>细胞</a:t>
            </a:r>
            <a:endParaRPr lang="zh-CN" altLang="en-US" sz="1200" b="1">
              <a:solidFill>
                <a:schemeClr val="tx1"/>
              </a:solidFill>
            </a:endParaRPr>
          </a:p>
        </p:txBody>
      </p:sp>
      <p:pic>
        <p:nvPicPr>
          <p:cNvPr id="5" name="图片 4"/>
          <p:cNvPicPr>
            <a:picLocks noChangeAspect="1"/>
          </p:cNvPicPr>
          <p:nvPr/>
        </p:nvPicPr>
        <p:blipFill>
          <a:blip r:embed="rId3"/>
          <a:stretch>
            <a:fillRect/>
          </a:stretch>
        </p:blipFill>
        <p:spPr>
          <a:xfrm>
            <a:off x="2585686" y="3129021"/>
            <a:ext cx="1052195" cy="1036955"/>
          </a:xfrm>
          <a:prstGeom prst="rect">
            <a:avLst/>
          </a:prstGeom>
        </p:spPr>
      </p:pic>
      <p:sp>
        <p:nvSpPr>
          <p:cNvPr id="46" name="圆角矩形 45"/>
          <p:cNvSpPr/>
          <p:nvPr/>
        </p:nvSpPr>
        <p:spPr>
          <a:xfrm>
            <a:off x="5173317" y="125232"/>
            <a:ext cx="1564640" cy="54292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自运动信息</a:t>
            </a:r>
            <a:r>
              <a:rPr lang="en-US" altLang="zh-CN" b="1">
                <a:solidFill>
                  <a:schemeClr val="tx1"/>
                </a:solidFill>
              </a:rPr>
              <a:t>-IMU</a:t>
            </a:r>
            <a:endParaRPr lang="en-US" altLang="zh-CN" b="1">
              <a:solidFill>
                <a:schemeClr val="tx1"/>
              </a:solidFill>
            </a:endParaRPr>
          </a:p>
          <a:p>
            <a:pPr algn="ctr"/>
            <a:r>
              <a:rPr lang="zh-CN" altLang="en-US">
                <a:solidFill>
                  <a:schemeClr val="tx1"/>
                </a:solidFill>
              </a:rPr>
              <a:t>（半规管</a:t>
            </a:r>
            <a:r>
              <a:rPr lang="en-US" altLang="zh-CN">
                <a:solidFill>
                  <a:schemeClr val="tx1"/>
                </a:solidFill>
              </a:rPr>
              <a:t>/</a:t>
            </a:r>
            <a:r>
              <a:rPr lang="zh-CN" altLang="en-US">
                <a:solidFill>
                  <a:schemeClr val="tx1"/>
                </a:solidFill>
              </a:rPr>
              <a:t>耳石）</a:t>
            </a:r>
            <a:endParaRPr lang="zh-CN" altLang="en-US">
              <a:solidFill>
                <a:schemeClr val="tx1"/>
              </a:solidFill>
            </a:endParaRPr>
          </a:p>
        </p:txBody>
      </p:sp>
      <p:sp>
        <p:nvSpPr>
          <p:cNvPr id="47" name="圆角矩形 46"/>
          <p:cNvSpPr/>
          <p:nvPr/>
        </p:nvSpPr>
        <p:spPr>
          <a:xfrm>
            <a:off x="2122685" y="115009"/>
            <a:ext cx="1701638" cy="54320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环境信息</a:t>
            </a:r>
            <a:r>
              <a:rPr lang="en-US" altLang="zh-CN" b="1">
                <a:solidFill>
                  <a:schemeClr val="tx1"/>
                </a:solidFill>
              </a:rPr>
              <a:t>-</a:t>
            </a:r>
            <a:r>
              <a:rPr lang="zh-CN" altLang="en-US" b="1">
                <a:solidFill>
                  <a:schemeClr val="tx1"/>
                </a:solidFill>
              </a:rPr>
              <a:t>相机</a:t>
            </a:r>
            <a:endParaRPr lang="en-US" altLang="zh-CN" b="1">
              <a:solidFill>
                <a:schemeClr val="tx1"/>
              </a:solidFill>
            </a:endParaRPr>
          </a:p>
          <a:p>
            <a:pPr algn="ctr"/>
            <a:r>
              <a:rPr lang="zh-CN" altLang="en-US">
                <a:solidFill>
                  <a:schemeClr val="tx1"/>
                </a:solidFill>
              </a:rPr>
              <a:t>（视网膜</a:t>
            </a:r>
            <a:r>
              <a:rPr lang="en-US" altLang="zh-CN">
                <a:solidFill>
                  <a:schemeClr val="tx1"/>
                </a:solidFill>
              </a:rPr>
              <a:t>/</a:t>
            </a:r>
            <a:r>
              <a:rPr lang="zh-CN" altLang="en-US">
                <a:solidFill>
                  <a:schemeClr val="tx1"/>
                </a:solidFill>
              </a:rPr>
              <a:t>耳蜗</a:t>
            </a:r>
            <a:r>
              <a:rPr lang="en-US" altLang="zh-CN">
                <a:solidFill>
                  <a:schemeClr val="tx1"/>
                </a:solidFill>
              </a:rPr>
              <a:t>…</a:t>
            </a:r>
            <a:r>
              <a:rPr lang="zh-CN" altLang="en-US">
                <a:solidFill>
                  <a:schemeClr val="tx1"/>
                </a:solidFill>
              </a:rPr>
              <a:t>）</a:t>
            </a:r>
            <a:endParaRPr lang="zh-CN" altLang="en-US">
              <a:solidFill>
                <a:schemeClr val="tx1"/>
              </a:solidFill>
            </a:endParaRPr>
          </a:p>
        </p:txBody>
      </p:sp>
      <p:sp>
        <p:nvSpPr>
          <p:cNvPr id="48" name="矩形 47"/>
          <p:cNvSpPr/>
          <p:nvPr/>
        </p:nvSpPr>
        <p:spPr>
          <a:xfrm>
            <a:off x="1485927" y="1106805"/>
            <a:ext cx="5953631" cy="1687830"/>
          </a:xfrm>
          <a:prstGeom prst="rect">
            <a:avLst/>
          </a:prstGeom>
          <a:no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a:off x="3983793" y="3331966"/>
            <a:ext cx="1084985"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动作细胞</a:t>
            </a:r>
            <a:endParaRPr lang="en-US" altLang="zh-CN" b="1">
              <a:solidFill>
                <a:schemeClr val="tx1"/>
              </a:solidFill>
            </a:endParaRPr>
          </a:p>
          <a:p>
            <a:pPr algn="ctr"/>
            <a:r>
              <a:rPr lang="zh-CN" altLang="en-US" b="1">
                <a:solidFill>
                  <a:schemeClr val="tx1"/>
                </a:solidFill>
              </a:rPr>
              <a:t>（伏隔核）</a:t>
            </a:r>
            <a:endParaRPr lang="zh-CN" altLang="en-US" b="1">
              <a:solidFill>
                <a:schemeClr val="tx1"/>
              </a:solidFill>
            </a:endParaRPr>
          </a:p>
        </p:txBody>
      </p:sp>
      <p:sp>
        <p:nvSpPr>
          <p:cNvPr id="57" name="圆角矩形 56"/>
          <p:cNvSpPr/>
          <p:nvPr/>
        </p:nvSpPr>
        <p:spPr>
          <a:xfrm>
            <a:off x="5570822" y="3331967"/>
            <a:ext cx="1084985"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内侧前额叶皮层</a:t>
            </a:r>
            <a:endParaRPr lang="zh-CN" altLang="en-US" b="1">
              <a:solidFill>
                <a:schemeClr val="tx1"/>
              </a:solidFill>
            </a:endParaRPr>
          </a:p>
        </p:txBody>
      </p:sp>
      <p:sp>
        <p:nvSpPr>
          <p:cNvPr id="63" name="右箭头 62"/>
          <p:cNvSpPr/>
          <p:nvPr/>
        </p:nvSpPr>
        <p:spPr>
          <a:xfrm>
            <a:off x="3627967" y="3434841"/>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右箭头 64"/>
          <p:cNvSpPr/>
          <p:nvPr/>
        </p:nvSpPr>
        <p:spPr>
          <a:xfrm>
            <a:off x="5187123" y="3480353"/>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右箭头 66"/>
          <p:cNvSpPr/>
          <p:nvPr/>
        </p:nvSpPr>
        <p:spPr>
          <a:xfrm rot="16200000">
            <a:off x="2728587" y="4428026"/>
            <a:ext cx="42369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a:off x="2072642" y="4793146"/>
            <a:ext cx="698910" cy="310150"/>
          </a:xfrm>
          <a:prstGeom prst="round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目标</a:t>
            </a:r>
            <a:r>
              <a:rPr lang="en-US" altLang="zh-CN" b="1">
                <a:solidFill>
                  <a:schemeClr val="tx1"/>
                </a:solidFill>
              </a:rPr>
              <a:t>1</a:t>
            </a:r>
            <a:endParaRPr lang="zh-CN" altLang="en-US" b="1">
              <a:solidFill>
                <a:schemeClr val="tx1"/>
              </a:solidFill>
            </a:endParaRPr>
          </a:p>
        </p:txBody>
      </p:sp>
      <p:sp>
        <p:nvSpPr>
          <p:cNvPr id="71" name="圆角矩形 70"/>
          <p:cNvSpPr/>
          <p:nvPr/>
        </p:nvSpPr>
        <p:spPr>
          <a:xfrm>
            <a:off x="3070723" y="4793146"/>
            <a:ext cx="698910" cy="310150"/>
          </a:xfrm>
          <a:prstGeom prst="round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目标</a:t>
            </a:r>
            <a:r>
              <a:rPr lang="en-US" altLang="zh-CN" b="1">
                <a:solidFill>
                  <a:schemeClr val="tx1"/>
                </a:solidFill>
              </a:rPr>
              <a:t>n</a:t>
            </a:r>
            <a:endParaRPr lang="zh-CN" altLang="en-US" b="1">
              <a:solidFill>
                <a:schemeClr val="tx1"/>
              </a:solidFill>
            </a:endParaRPr>
          </a:p>
        </p:txBody>
      </p:sp>
      <p:sp>
        <p:nvSpPr>
          <p:cNvPr id="72" name="矩形 71"/>
          <p:cNvSpPr/>
          <p:nvPr/>
        </p:nvSpPr>
        <p:spPr>
          <a:xfrm>
            <a:off x="2778643" y="4834888"/>
            <a:ext cx="292080"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a:t>
            </a:r>
            <a:endParaRPr lang="zh-CN" altLang="en-US" sz="1200" b="1">
              <a:solidFill>
                <a:schemeClr val="tx1"/>
              </a:solidFill>
            </a:endParaRPr>
          </a:p>
        </p:txBody>
      </p:sp>
      <p:sp>
        <p:nvSpPr>
          <p:cNvPr id="73" name="圆角矩形 72"/>
          <p:cNvSpPr/>
          <p:nvPr/>
        </p:nvSpPr>
        <p:spPr>
          <a:xfrm>
            <a:off x="3937073" y="4165976"/>
            <a:ext cx="1356135" cy="462747"/>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 多巴胺神经元</a:t>
            </a:r>
            <a:r>
              <a:rPr lang="zh-CN" altLang="en-US" b="1">
                <a:solidFill>
                  <a:schemeClr val="tx1"/>
                </a:solidFill>
              </a:rPr>
              <a:t>（腹侧被盖区）</a:t>
            </a:r>
            <a:endParaRPr lang="zh-CN" altLang="en-US" b="1">
              <a:solidFill>
                <a:schemeClr val="tx1"/>
              </a:solidFill>
            </a:endParaRPr>
          </a:p>
        </p:txBody>
      </p:sp>
      <p:sp>
        <p:nvSpPr>
          <p:cNvPr id="74" name="右箭头 73"/>
          <p:cNvSpPr/>
          <p:nvPr/>
        </p:nvSpPr>
        <p:spPr>
          <a:xfrm rot="16200000">
            <a:off x="4379838" y="3877920"/>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4615140" y="3934193"/>
            <a:ext cx="691517"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奖励值</a:t>
            </a:r>
            <a:endParaRPr lang="zh-CN" altLang="en-US" sz="1200" b="1">
              <a:solidFill>
                <a:schemeClr val="tx1"/>
              </a:solidFill>
            </a:endParaRPr>
          </a:p>
        </p:txBody>
      </p:sp>
      <p:sp>
        <p:nvSpPr>
          <p:cNvPr id="12" name="十字箭头 11"/>
          <p:cNvSpPr/>
          <p:nvPr/>
        </p:nvSpPr>
        <p:spPr>
          <a:xfrm>
            <a:off x="6724691" y="3138299"/>
            <a:ext cx="932556" cy="882458"/>
          </a:xfrm>
          <a:prstGeom prst="quadArrow">
            <a:avLst/>
          </a:prstGeom>
          <a:solidFill>
            <a:srgbClr val="ADC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动作</a:t>
            </a:r>
            <a:endParaRPr lang="zh-CN" altLang="en-US" sz="1200" b="1">
              <a:solidFill>
                <a:schemeClr val="tx1"/>
              </a:solidFill>
            </a:endParaRPr>
          </a:p>
        </p:txBody>
      </p:sp>
      <p:sp>
        <p:nvSpPr>
          <p:cNvPr id="80" name="矩形 79"/>
          <p:cNvSpPr/>
          <p:nvPr/>
        </p:nvSpPr>
        <p:spPr>
          <a:xfrm>
            <a:off x="5032527" y="836681"/>
            <a:ext cx="815061"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角加速度</a:t>
            </a:r>
            <a:endParaRPr lang="zh-CN" altLang="en-US" sz="1200" b="1">
              <a:solidFill>
                <a:schemeClr val="tx1"/>
              </a:solidFill>
            </a:endParaRPr>
          </a:p>
        </p:txBody>
      </p:sp>
      <p:sp>
        <p:nvSpPr>
          <p:cNvPr id="81" name="矩形 80"/>
          <p:cNvSpPr/>
          <p:nvPr/>
        </p:nvSpPr>
        <p:spPr>
          <a:xfrm>
            <a:off x="6018560" y="845004"/>
            <a:ext cx="815061"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线加速度</a:t>
            </a:r>
            <a:endParaRPr lang="zh-CN" altLang="en-US" sz="1200" b="1">
              <a:solidFill>
                <a:schemeClr val="tx1"/>
              </a:solidFill>
            </a:endParaRPr>
          </a:p>
        </p:txBody>
      </p:sp>
      <p:sp>
        <p:nvSpPr>
          <p:cNvPr id="7" name="矩形 6"/>
          <p:cNvSpPr/>
          <p:nvPr/>
        </p:nvSpPr>
        <p:spPr>
          <a:xfrm>
            <a:off x="1504338" y="2554723"/>
            <a:ext cx="661670" cy="17653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900" b="1">
                <a:solidFill>
                  <a:srgbClr val="C00000"/>
                </a:solidFill>
              </a:rPr>
              <a:t>信息整合</a:t>
            </a:r>
            <a:endParaRPr lang="zh-CN" sz="900" b="1">
              <a:solidFill>
                <a:srgbClr val="C00000"/>
              </a:solidFill>
            </a:endParaRPr>
          </a:p>
          <a:p>
            <a:pPr algn="ctr"/>
            <a:r>
              <a:rPr lang="zh-CN" altLang="en-US" sz="900" b="1">
                <a:solidFill>
                  <a:srgbClr val="C00000"/>
                </a:solidFill>
              </a:rPr>
              <a:t>误差修正</a:t>
            </a:r>
            <a:endParaRPr lang="zh-CN" altLang="en-US" sz="900" b="1">
              <a:solidFill>
                <a:srgbClr val="C00000"/>
              </a:solidFill>
            </a:endParaRPr>
          </a:p>
        </p:txBody>
      </p:sp>
      <p:sp>
        <p:nvSpPr>
          <p:cNvPr id="10" name="矩形 9"/>
          <p:cNvSpPr/>
          <p:nvPr/>
        </p:nvSpPr>
        <p:spPr>
          <a:xfrm>
            <a:off x="3455595" y="1234443"/>
            <a:ext cx="807085" cy="266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1200" b="1">
                <a:solidFill>
                  <a:srgbClr val="C00000"/>
                </a:solidFill>
              </a:rPr>
              <a:t>边界</a:t>
            </a:r>
            <a:r>
              <a:rPr lang="zh-CN" sz="1200" b="1">
                <a:solidFill>
                  <a:schemeClr val="tx1"/>
                </a:solidFill>
              </a:rPr>
              <a:t>细胞</a:t>
            </a:r>
            <a:endParaRPr lang="zh-CN" sz="1200" b="1">
              <a:solidFill>
                <a:schemeClr val="tx1"/>
              </a:solidFill>
            </a:endParaRPr>
          </a:p>
        </p:txBody>
      </p:sp>
      <p:pic>
        <p:nvPicPr>
          <p:cNvPr id="13" name="图片 12"/>
          <p:cNvPicPr>
            <a:picLocks noChangeAspect="1"/>
          </p:cNvPicPr>
          <p:nvPr/>
        </p:nvPicPr>
        <p:blipFill>
          <a:blip r:embed="rId4"/>
          <a:stretch>
            <a:fillRect/>
          </a:stretch>
        </p:blipFill>
        <p:spPr>
          <a:xfrm>
            <a:off x="3327325" y="1585218"/>
            <a:ext cx="1050290" cy="1050290"/>
          </a:xfrm>
          <a:prstGeom prst="rect">
            <a:avLst/>
          </a:prstGeom>
        </p:spPr>
      </p:pic>
      <p:cxnSp>
        <p:nvCxnSpPr>
          <p:cNvPr id="21" name="连接符: 肘形 20"/>
          <p:cNvCxnSpPr>
            <a:stCxn id="13" idx="2"/>
            <a:endCxn id="5" idx="0"/>
          </p:cNvCxnSpPr>
          <p:nvPr/>
        </p:nvCxnSpPr>
        <p:spPr>
          <a:xfrm rot="5400000">
            <a:off x="3235371" y="2511921"/>
            <a:ext cx="493513" cy="740686"/>
          </a:xfrm>
          <a:prstGeom prst="bentConnector3">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3" name="连接符: 肘形 22"/>
          <p:cNvCxnSpPr>
            <a:stCxn id="4" idx="2"/>
            <a:endCxn id="5" idx="0"/>
          </p:cNvCxnSpPr>
          <p:nvPr/>
        </p:nvCxnSpPr>
        <p:spPr>
          <a:xfrm rot="16200000" flipH="1">
            <a:off x="2353969" y="2371205"/>
            <a:ext cx="619733" cy="895897"/>
          </a:xfrm>
          <a:prstGeom prst="bentConnector3">
            <a:avLst>
              <a:gd name="adj1" fmla="val 59443"/>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32" name="图片 31"/>
          <p:cNvPicPr>
            <a:picLocks noChangeAspect="1"/>
          </p:cNvPicPr>
          <p:nvPr/>
        </p:nvPicPr>
        <p:blipFill>
          <a:blip r:embed="rId5"/>
          <a:stretch>
            <a:fillRect/>
          </a:stretch>
        </p:blipFill>
        <p:spPr>
          <a:xfrm>
            <a:off x="6156712" y="1609076"/>
            <a:ext cx="1050290" cy="1014177"/>
          </a:xfrm>
          <a:prstGeom prst="rect">
            <a:avLst/>
          </a:prstGeom>
        </p:spPr>
      </p:pic>
      <p:sp>
        <p:nvSpPr>
          <p:cNvPr id="33" name="矩形 32"/>
          <p:cNvSpPr/>
          <p:nvPr/>
        </p:nvSpPr>
        <p:spPr>
          <a:xfrm>
            <a:off x="6308164" y="1261100"/>
            <a:ext cx="807085" cy="266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rgbClr val="C00000"/>
                </a:solidFill>
              </a:rPr>
              <a:t>速度</a:t>
            </a:r>
            <a:r>
              <a:rPr lang="zh-CN" sz="1200" b="1">
                <a:solidFill>
                  <a:schemeClr val="tx1"/>
                </a:solidFill>
              </a:rPr>
              <a:t>细胞</a:t>
            </a:r>
            <a:endParaRPr lang="zh-CN" sz="1200" b="1">
              <a:solidFill>
                <a:schemeClr val="tx1"/>
              </a:solidFill>
            </a:endParaRPr>
          </a:p>
        </p:txBody>
      </p:sp>
      <p:cxnSp>
        <p:nvCxnSpPr>
          <p:cNvPr id="39" name="连接符: 肘形 38"/>
          <p:cNvCxnSpPr>
            <a:stCxn id="46" idx="2"/>
            <a:endCxn id="33" idx="0"/>
          </p:cNvCxnSpPr>
          <p:nvPr/>
        </p:nvCxnSpPr>
        <p:spPr>
          <a:xfrm rot="16200000" flipH="1">
            <a:off x="6037201" y="586593"/>
            <a:ext cx="592943" cy="756070"/>
          </a:xfrm>
          <a:prstGeom prst="bentConnector3">
            <a:avLst>
              <a:gd name="adj1" fmla="val 63922"/>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4" name="连接符: 肘形 43"/>
          <p:cNvCxnSpPr>
            <a:stCxn id="46" idx="2"/>
            <a:endCxn id="53" idx="0"/>
          </p:cNvCxnSpPr>
          <p:nvPr/>
        </p:nvCxnSpPr>
        <p:spPr>
          <a:xfrm rot="5400000">
            <a:off x="5312422" y="591974"/>
            <a:ext cx="567033" cy="719399"/>
          </a:xfrm>
          <a:prstGeom prst="bentConnector3">
            <a:avLst>
              <a:gd name="adj1" fmla="val 66798"/>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66" name="连接符: 肘形 65"/>
          <p:cNvCxnSpPr>
            <a:stCxn id="47" idx="2"/>
            <a:endCxn id="41" idx="0"/>
          </p:cNvCxnSpPr>
          <p:nvPr/>
        </p:nvCxnSpPr>
        <p:spPr>
          <a:xfrm rot="5400000">
            <a:off x="2324630" y="553180"/>
            <a:ext cx="543837" cy="753912"/>
          </a:xfrm>
          <a:prstGeom prst="bentConnector3">
            <a:avLst>
              <a:gd name="adj1" fmla="val 62106"/>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77" name="连接符: 肘形 76"/>
          <p:cNvCxnSpPr>
            <a:stCxn id="47" idx="2"/>
            <a:endCxn id="10" idx="0"/>
          </p:cNvCxnSpPr>
          <p:nvPr/>
        </p:nvCxnSpPr>
        <p:spPr>
          <a:xfrm rot="16200000" flipH="1">
            <a:off x="3128209" y="503513"/>
            <a:ext cx="576225" cy="885634"/>
          </a:xfrm>
          <a:prstGeom prst="bentConnector3">
            <a:avLst>
              <a:gd name="adj1" fmla="val 58887"/>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sp>
        <p:nvSpPr>
          <p:cNvPr id="8" name="矩形 7"/>
          <p:cNvSpPr/>
          <p:nvPr/>
        </p:nvSpPr>
        <p:spPr>
          <a:xfrm>
            <a:off x="358713" y="974549"/>
            <a:ext cx="4294208" cy="380468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486035" y="1387856"/>
            <a:ext cx="1388962" cy="56715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Python </a:t>
            </a:r>
            <a:r>
              <a:rPr lang="zh-CN" altLang="en-US" b="1">
                <a:solidFill>
                  <a:schemeClr val="tx1"/>
                </a:solidFill>
              </a:rPr>
              <a:t>脚本</a:t>
            </a:r>
            <a:endParaRPr lang="zh-CN" altLang="en-US" b="1">
              <a:solidFill>
                <a:schemeClr val="tx1"/>
              </a:solidFill>
            </a:endParaRPr>
          </a:p>
        </p:txBody>
      </p:sp>
      <p:sp>
        <p:nvSpPr>
          <p:cNvPr id="50" name="圆角矩形 49"/>
          <p:cNvSpPr/>
          <p:nvPr/>
        </p:nvSpPr>
        <p:spPr>
          <a:xfrm>
            <a:off x="2826050" y="1387856"/>
            <a:ext cx="1388962" cy="56715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zh-CN" altLang="en-US" b="1">
              <a:solidFill>
                <a:schemeClr val="tx1"/>
              </a:solidFill>
            </a:endParaRPr>
          </a:p>
        </p:txBody>
      </p:sp>
      <p:cxnSp>
        <p:nvCxnSpPr>
          <p:cNvPr id="6" name="直接箭头连接符 5"/>
          <p:cNvCxnSpPr>
            <a:stCxn id="2" idx="3"/>
            <a:endCxn id="50" idx="1"/>
          </p:cNvCxnSpPr>
          <p:nvPr/>
        </p:nvCxnSpPr>
        <p:spPr>
          <a:xfrm>
            <a:off x="1874999" y="1671434"/>
            <a:ext cx="951053"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1943327" y="1439467"/>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导入</a:t>
            </a:r>
            <a:endParaRPr lang="zh-CN" altLang="en-US" sz="1200" b="1">
              <a:solidFill>
                <a:schemeClr val="tx1"/>
              </a:solidFill>
            </a:endParaRPr>
          </a:p>
        </p:txBody>
      </p:sp>
      <p:sp>
        <p:nvSpPr>
          <p:cNvPr id="54" name="圆角矩形 53"/>
          <p:cNvSpPr/>
          <p:nvPr/>
        </p:nvSpPr>
        <p:spPr>
          <a:xfrm>
            <a:off x="2746146" y="2342770"/>
            <a:ext cx="1560653" cy="43404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rPr>
              <a:t>boost:python</a:t>
            </a:r>
            <a:endParaRPr lang="zh-CN" altLang="en-US" b="1" dirty="0">
              <a:solidFill>
                <a:schemeClr val="tx1"/>
              </a:solidFill>
            </a:endParaRPr>
          </a:p>
        </p:txBody>
      </p:sp>
      <p:sp>
        <p:nvSpPr>
          <p:cNvPr id="56" name="圆角矩形 55"/>
          <p:cNvSpPr/>
          <p:nvPr/>
        </p:nvSpPr>
        <p:spPr>
          <a:xfrm>
            <a:off x="2751781" y="3164572"/>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 </a:t>
            </a:r>
            <a:r>
              <a:rPr lang="zh-CN" altLang="en-US" b="1">
                <a:solidFill>
                  <a:schemeClr val="tx1"/>
                </a:solidFill>
              </a:rPr>
              <a:t>客户端</a:t>
            </a:r>
            <a:endParaRPr lang="zh-CN" altLang="en-US" b="1">
              <a:solidFill>
                <a:schemeClr val="tx1"/>
              </a:solidFill>
            </a:endParaRPr>
          </a:p>
        </p:txBody>
      </p:sp>
      <p:sp>
        <p:nvSpPr>
          <p:cNvPr id="58" name="圆角矩形 57"/>
          <p:cNvSpPr/>
          <p:nvPr/>
        </p:nvSpPr>
        <p:spPr>
          <a:xfrm>
            <a:off x="2746146" y="398637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rpc:client</a:t>
            </a:r>
            <a:endParaRPr lang="zh-CN" altLang="en-US" b="1">
              <a:solidFill>
                <a:schemeClr val="tx1"/>
              </a:solidFill>
            </a:endParaRPr>
          </a:p>
        </p:txBody>
      </p:sp>
      <p:sp>
        <p:nvSpPr>
          <p:cNvPr id="60" name="圆角矩形 59"/>
          <p:cNvSpPr/>
          <p:nvPr/>
        </p:nvSpPr>
        <p:spPr>
          <a:xfrm>
            <a:off x="5603972" y="1458393"/>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rpc:server</a:t>
            </a:r>
            <a:endParaRPr lang="zh-CN" altLang="en-US" b="1">
              <a:solidFill>
                <a:schemeClr val="tx1"/>
              </a:solidFill>
            </a:endParaRPr>
          </a:p>
        </p:txBody>
      </p:sp>
      <p:sp>
        <p:nvSpPr>
          <p:cNvPr id="62" name="圆角矩形 61"/>
          <p:cNvSpPr/>
          <p:nvPr/>
        </p:nvSpPr>
        <p:spPr>
          <a:xfrm>
            <a:off x="5603971" y="2283259"/>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 </a:t>
            </a:r>
            <a:r>
              <a:rPr lang="zh-CN" altLang="en-US" b="1">
                <a:solidFill>
                  <a:schemeClr val="tx1"/>
                </a:solidFill>
              </a:rPr>
              <a:t>服务端</a:t>
            </a:r>
            <a:endParaRPr lang="zh-CN" altLang="en-US" b="1">
              <a:solidFill>
                <a:schemeClr val="tx1"/>
              </a:solidFill>
            </a:endParaRPr>
          </a:p>
        </p:txBody>
      </p:sp>
      <p:sp>
        <p:nvSpPr>
          <p:cNvPr id="64" name="圆角矩形 63"/>
          <p:cNvSpPr/>
          <p:nvPr/>
        </p:nvSpPr>
        <p:spPr>
          <a:xfrm>
            <a:off x="5609009" y="3108125"/>
            <a:ext cx="1560653" cy="434047"/>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CarlaUnreal</a:t>
            </a:r>
            <a:endParaRPr lang="zh-CN" altLang="en-US" b="1">
              <a:solidFill>
                <a:schemeClr val="tx1"/>
              </a:solidFill>
            </a:endParaRPr>
          </a:p>
        </p:txBody>
      </p:sp>
      <p:sp>
        <p:nvSpPr>
          <p:cNvPr id="66" name="圆角矩形 65"/>
          <p:cNvSpPr/>
          <p:nvPr/>
        </p:nvSpPr>
        <p:spPr>
          <a:xfrm>
            <a:off x="5609009" y="3932991"/>
            <a:ext cx="1560653" cy="491615"/>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UnrealEngine</a:t>
            </a:r>
            <a:endParaRPr lang="zh-CN" altLang="en-US" b="1">
              <a:solidFill>
                <a:schemeClr val="tx1"/>
              </a:solidFill>
            </a:endParaRPr>
          </a:p>
        </p:txBody>
      </p:sp>
      <p:sp>
        <p:nvSpPr>
          <p:cNvPr id="68" name="矩形 67"/>
          <p:cNvSpPr/>
          <p:nvPr/>
        </p:nvSpPr>
        <p:spPr>
          <a:xfrm>
            <a:off x="5207542" y="1075337"/>
            <a:ext cx="2292753" cy="370389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2"/>
          <p:cNvCxnSpPr>
            <a:stCxn id="50" idx="2"/>
            <a:endCxn id="54" idx="0"/>
          </p:cNvCxnSpPr>
          <p:nvPr/>
        </p:nvCxnSpPr>
        <p:spPr>
          <a:xfrm>
            <a:off x="3520531" y="1955015"/>
            <a:ext cx="5940"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54" idx="2"/>
            <a:endCxn id="56" idx="0"/>
          </p:cNvCxnSpPr>
          <p:nvPr/>
        </p:nvCxnSpPr>
        <p:spPr>
          <a:xfrm>
            <a:off x="3526473" y="2776817"/>
            <a:ext cx="5635"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56" idx="2"/>
            <a:endCxn id="58" idx="0"/>
          </p:cNvCxnSpPr>
          <p:nvPr/>
        </p:nvCxnSpPr>
        <p:spPr>
          <a:xfrm flipH="1">
            <a:off x="3526473" y="3598619"/>
            <a:ext cx="5635"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60" idx="2"/>
            <a:endCxn id="62" idx="0"/>
          </p:cNvCxnSpPr>
          <p:nvPr/>
        </p:nvCxnSpPr>
        <p:spPr>
          <a:xfrm flipH="1">
            <a:off x="6384298" y="1892440"/>
            <a:ext cx="1" cy="390819"/>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62" idx="2"/>
            <a:endCxn id="64" idx="0"/>
          </p:cNvCxnSpPr>
          <p:nvPr/>
        </p:nvCxnSpPr>
        <p:spPr>
          <a:xfrm>
            <a:off x="6384298" y="2717306"/>
            <a:ext cx="5038" cy="390819"/>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64" idx="2"/>
            <a:endCxn id="66" idx="0"/>
          </p:cNvCxnSpPr>
          <p:nvPr/>
        </p:nvCxnSpPr>
        <p:spPr>
          <a:xfrm>
            <a:off x="6389336" y="3542172"/>
            <a:ext cx="0" cy="390819"/>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7912123" y="854300"/>
            <a:ext cx="219919" cy="24306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8420772" y="896183"/>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Python</a:t>
            </a:r>
            <a:endParaRPr lang="zh-CN" altLang="en-US" sz="1200" b="1">
              <a:solidFill>
                <a:schemeClr val="tx1"/>
              </a:solidFill>
            </a:endParaRPr>
          </a:p>
        </p:txBody>
      </p:sp>
      <p:cxnSp>
        <p:nvCxnSpPr>
          <p:cNvPr id="51" name="直接箭头连接符 50"/>
          <p:cNvCxnSpPr>
            <a:stCxn id="44" idx="6"/>
            <a:endCxn id="78" idx="1"/>
          </p:cNvCxnSpPr>
          <p:nvPr/>
        </p:nvCxnSpPr>
        <p:spPr>
          <a:xfrm flipV="1">
            <a:off x="8132040" y="974549"/>
            <a:ext cx="288730" cy="1284"/>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86" name="椭圆 85"/>
          <p:cNvSpPr/>
          <p:nvPr/>
        </p:nvSpPr>
        <p:spPr>
          <a:xfrm>
            <a:off x="7912123" y="1193669"/>
            <a:ext cx="219919" cy="24306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8420772" y="1235552"/>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C++</a:t>
            </a:r>
            <a:endParaRPr lang="zh-CN" altLang="en-US" sz="1200" b="1">
              <a:solidFill>
                <a:schemeClr val="tx1"/>
              </a:solidFill>
            </a:endParaRPr>
          </a:p>
        </p:txBody>
      </p:sp>
      <p:cxnSp>
        <p:nvCxnSpPr>
          <p:cNvPr id="88" name="直接箭头连接符 87"/>
          <p:cNvCxnSpPr>
            <a:stCxn id="86" idx="6"/>
            <a:endCxn id="87" idx="1"/>
          </p:cNvCxnSpPr>
          <p:nvPr/>
        </p:nvCxnSpPr>
        <p:spPr>
          <a:xfrm flipV="1">
            <a:off x="8132040" y="1313918"/>
            <a:ext cx="288730" cy="1284"/>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534208" y="2238593"/>
            <a:ext cx="2036444" cy="5329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PythonAPI/carla/source/</a:t>
            </a:r>
            <a:endParaRPr lang="en-US" altLang="zh-CN" sz="1200" b="1">
              <a:solidFill>
                <a:schemeClr val="bg1">
                  <a:lumMod val="50000"/>
                </a:schemeClr>
              </a:solidFill>
            </a:endParaRPr>
          </a:p>
          <a:p>
            <a:pPr algn="ctr"/>
            <a:r>
              <a:rPr lang="en-US" altLang="zh-CN" sz="1200" b="1">
                <a:solidFill>
                  <a:schemeClr val="tx1"/>
                </a:solidFill>
              </a:rPr>
              <a:t>libcarla</a:t>
            </a:r>
            <a:r>
              <a:rPr lang="en-US" altLang="zh-CN" sz="1200" b="1">
                <a:solidFill>
                  <a:schemeClr val="bg1">
                    <a:lumMod val="50000"/>
                  </a:schemeClr>
                </a:solidFill>
              </a:rPr>
              <a:t>/*.cpp: </a:t>
            </a:r>
            <a:endParaRPr lang="en-US" altLang="zh-CN" sz="1200" b="1">
              <a:solidFill>
                <a:schemeClr val="bg1">
                  <a:lumMod val="50000"/>
                </a:schemeClr>
              </a:solidFill>
            </a:endParaRPr>
          </a:p>
          <a:p>
            <a:pPr algn="ctr"/>
            <a:r>
              <a:rPr lang="en-US" altLang="zh-CN" sz="1200" b="1">
                <a:solidFill>
                  <a:schemeClr val="bg1">
                    <a:lumMod val="50000"/>
                  </a:schemeClr>
                </a:solidFill>
              </a:rPr>
              <a:t>.def(</a:t>
            </a:r>
            <a:r>
              <a:rPr lang="zh-CN" altLang="en-US" sz="1200" b="1">
                <a:solidFill>
                  <a:schemeClr val="bg1">
                    <a:lumMod val="50000"/>
                  </a:schemeClr>
                </a:solidFill>
              </a:rPr>
              <a:t>方法名</a:t>
            </a:r>
            <a:r>
              <a:rPr lang="en-US" altLang="zh-CN" sz="1200" b="1">
                <a:solidFill>
                  <a:schemeClr val="bg1">
                    <a:lumMod val="50000"/>
                  </a:schemeClr>
                </a:solidFill>
              </a:rPr>
              <a:t>, C++</a:t>
            </a:r>
            <a:r>
              <a:rPr lang="zh-CN" altLang="en-US" sz="1200" b="1">
                <a:solidFill>
                  <a:schemeClr val="bg1">
                    <a:lumMod val="50000"/>
                  </a:schemeClr>
                </a:solidFill>
              </a:rPr>
              <a:t>方法</a:t>
            </a:r>
            <a:r>
              <a:rPr lang="en-US" altLang="zh-CN" sz="1200" b="1">
                <a:solidFill>
                  <a:schemeClr val="bg1">
                    <a:lumMod val="50000"/>
                  </a:schemeClr>
                </a:solidFill>
              </a:rPr>
              <a:t>, </a:t>
            </a:r>
            <a:r>
              <a:rPr lang="zh-CN" altLang="en-US" sz="1200" b="1">
                <a:solidFill>
                  <a:schemeClr val="bg1">
                    <a:lumMod val="50000"/>
                  </a:schemeClr>
                </a:solidFill>
              </a:rPr>
              <a:t>参数</a:t>
            </a:r>
            <a:r>
              <a:rPr lang="en-US" altLang="zh-CN" sz="1200" b="1">
                <a:solidFill>
                  <a:schemeClr val="bg1">
                    <a:lumMod val="50000"/>
                  </a:schemeClr>
                </a:solidFill>
              </a:rPr>
              <a:t>)</a:t>
            </a:r>
            <a:endParaRPr lang="zh-CN" altLang="en-US" sz="1200" b="1">
              <a:solidFill>
                <a:schemeClr val="bg1">
                  <a:lumMod val="50000"/>
                </a:schemeClr>
              </a:solidFill>
            </a:endParaRPr>
          </a:p>
        </p:txBody>
      </p:sp>
      <p:sp>
        <p:nvSpPr>
          <p:cNvPr id="32" name="矩形 31"/>
          <p:cNvSpPr/>
          <p:nvPr/>
        </p:nvSpPr>
        <p:spPr>
          <a:xfrm>
            <a:off x="1147439" y="1078329"/>
            <a:ext cx="3357221" cy="181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PythonAPI/carla/source/</a:t>
            </a:r>
            <a:r>
              <a:rPr lang="en-US" altLang="zh-CN" sz="1200" b="1">
                <a:solidFill>
                  <a:schemeClr val="tx1"/>
                </a:solidFill>
              </a:rPr>
              <a:t>carla</a:t>
            </a:r>
            <a:r>
              <a:rPr lang="en-US" altLang="zh-CN" sz="1200" b="1">
                <a:solidFill>
                  <a:schemeClr val="bg1">
                    <a:lumMod val="50000"/>
                  </a:schemeClr>
                </a:solidFill>
              </a:rPr>
              <a:t>/command.py</a:t>
            </a:r>
            <a:endParaRPr lang="zh-CN" altLang="en-US" sz="1200" b="1">
              <a:solidFill>
                <a:schemeClr val="bg1">
                  <a:lumMod val="50000"/>
                </a:schemeClr>
              </a:solidFill>
            </a:endParaRPr>
          </a:p>
        </p:txBody>
      </p:sp>
      <p:sp>
        <p:nvSpPr>
          <p:cNvPr id="33" name="矩形 32"/>
          <p:cNvSpPr/>
          <p:nvPr/>
        </p:nvSpPr>
        <p:spPr>
          <a:xfrm>
            <a:off x="7561054" y="2261316"/>
            <a:ext cx="1430702"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Unreal/CarlaUE4/Plugins/Carla/Source/Carla/Game/CarlaEngine.cpp</a:t>
            </a:r>
            <a:endParaRPr lang="zh-CN" altLang="en-US" sz="1200" b="1">
              <a:solidFill>
                <a:schemeClr val="bg1">
                  <a:lumMod val="50000"/>
                </a:schemeClr>
              </a:solidFill>
            </a:endParaRPr>
          </a:p>
        </p:txBody>
      </p:sp>
      <p:sp>
        <p:nvSpPr>
          <p:cNvPr id="34" name="矩形 33"/>
          <p:cNvSpPr/>
          <p:nvPr/>
        </p:nvSpPr>
        <p:spPr>
          <a:xfrm>
            <a:off x="7532522" y="3125839"/>
            <a:ext cx="1601701"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Unreal/CarlaUnreal/Plugins/Carla</a:t>
            </a:r>
            <a:endParaRPr lang="zh-CN" altLang="en-US" sz="1200" b="1">
              <a:solidFill>
                <a:schemeClr val="bg1">
                  <a:lumMod val="50000"/>
                </a:schemeClr>
              </a:solidFill>
            </a:endParaRPr>
          </a:p>
        </p:txBody>
      </p:sp>
      <p:sp>
        <p:nvSpPr>
          <p:cNvPr id="36" name="矩形 35"/>
          <p:cNvSpPr/>
          <p:nvPr/>
        </p:nvSpPr>
        <p:spPr>
          <a:xfrm>
            <a:off x="7689776" y="3940222"/>
            <a:ext cx="1173257"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CarlaUnreal/UnrealEngine</a:t>
            </a:r>
            <a:endParaRPr lang="zh-CN" altLang="en-US" sz="1200" b="1">
              <a:solidFill>
                <a:schemeClr val="bg1">
                  <a:lumMod val="50000"/>
                </a:schemeClr>
              </a:solidFill>
            </a:endParaRPr>
          </a:p>
        </p:txBody>
      </p:sp>
      <p:sp>
        <p:nvSpPr>
          <p:cNvPr id="37" name="矩形 36"/>
          <p:cNvSpPr/>
          <p:nvPr/>
        </p:nvSpPr>
        <p:spPr>
          <a:xfrm>
            <a:off x="612101" y="3162630"/>
            <a:ext cx="1835610" cy="30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LibCarla/source/carla/</a:t>
            </a:r>
            <a:r>
              <a:rPr lang="en-US" altLang="zh-CN" sz="1200" b="1">
                <a:solidFill>
                  <a:schemeClr val="tx1"/>
                </a:solidFill>
              </a:rPr>
              <a:t>client</a:t>
            </a:r>
            <a:r>
              <a:rPr lang="en-US" altLang="zh-CN" sz="1200" b="1">
                <a:solidFill>
                  <a:schemeClr val="bg1">
                    <a:lumMod val="50000"/>
                  </a:schemeClr>
                </a:solidFill>
              </a:rPr>
              <a:t>/*.cpp</a:t>
            </a:r>
            <a:endParaRPr lang="zh-CN" altLang="en-US" sz="1200" b="1">
              <a:solidFill>
                <a:schemeClr val="bg1">
                  <a:lumMod val="50000"/>
                </a:schemeClr>
              </a:solidFill>
            </a:endParaRPr>
          </a:p>
        </p:txBody>
      </p:sp>
      <p:sp>
        <p:nvSpPr>
          <p:cNvPr id="40" name="Google Shape;92;g80294dfa11_0_4"/>
          <p:cNvSpPr txBox="1"/>
          <p:nvPr/>
        </p:nvSpPr>
        <p:spPr>
          <a:xfrm>
            <a:off x="3684979" y="426444"/>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r>
              <a:rPr lang="zh-CN" altLang="en-US" sz="2400" b="1">
                <a:solidFill>
                  <a:srgbClr val="39373D"/>
                </a:solidFill>
                <a:latin typeface="Muli"/>
                <a:ea typeface="Muli"/>
                <a:cs typeface="Muli"/>
                <a:sym typeface="Muli"/>
              </a:rPr>
              <a:t>程序调用流程</a:t>
            </a:r>
            <a:endParaRPr lang="zh-CN" altLang="en-US" sz="2400" b="1">
              <a:solidFill>
                <a:srgbClr val="39373D"/>
              </a:solidFill>
              <a:latin typeface="Muli"/>
              <a:ea typeface="Muli"/>
              <a:cs typeface="Muli"/>
              <a:sym typeface="Muli"/>
            </a:endParaRPr>
          </a:p>
        </p:txBody>
      </p:sp>
      <p:sp>
        <p:nvSpPr>
          <p:cNvPr id="39" name="矩形 38"/>
          <p:cNvSpPr/>
          <p:nvPr/>
        </p:nvSpPr>
        <p:spPr>
          <a:xfrm>
            <a:off x="633225" y="4050568"/>
            <a:ext cx="1835610" cy="30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LibCarla/source/Carla/</a:t>
            </a:r>
            <a:r>
              <a:rPr lang="en-US" altLang="zh-CN" sz="1200" b="1">
                <a:solidFill>
                  <a:schemeClr val="tx1"/>
                </a:solidFill>
              </a:rPr>
              <a:t>rpc</a:t>
            </a:r>
            <a:r>
              <a:rPr lang="en-US" altLang="zh-CN" sz="1200" b="1">
                <a:solidFill>
                  <a:schemeClr val="bg1">
                    <a:lumMod val="50000"/>
                  </a:schemeClr>
                </a:solidFill>
              </a:rPr>
              <a:t>/*.cpp</a:t>
            </a:r>
            <a:endParaRPr lang="zh-CN" altLang="en-US" sz="1200" b="1">
              <a:solidFill>
                <a:schemeClr val="bg1">
                  <a:lumMod val="50000"/>
                </a:schemeClr>
              </a:solidFill>
            </a:endParaRPr>
          </a:p>
        </p:txBody>
      </p:sp>
      <p:sp>
        <p:nvSpPr>
          <p:cNvPr id="41" name="矩形 40"/>
          <p:cNvSpPr/>
          <p:nvPr/>
        </p:nvSpPr>
        <p:spPr>
          <a:xfrm>
            <a:off x="1293839" y="4844522"/>
            <a:ext cx="2423956" cy="257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bg1">
                    <a:lumMod val="50000"/>
                  </a:schemeClr>
                </a:solidFill>
              </a:rPr>
              <a:t>以</a:t>
            </a:r>
            <a:r>
              <a:rPr lang="en-US" altLang="zh-CN" sz="1200" b="1">
                <a:solidFill>
                  <a:schemeClr val="bg1">
                    <a:lumMod val="50000"/>
                  </a:schemeClr>
                </a:solidFill>
              </a:rPr>
              <a:t>show_debug_telemetry</a:t>
            </a:r>
            <a:r>
              <a:rPr lang="zh-CN" altLang="en-US" sz="1200" b="1">
                <a:solidFill>
                  <a:schemeClr val="bg1">
                    <a:lumMod val="50000"/>
                  </a:schemeClr>
                </a:solidFill>
              </a:rPr>
              <a:t>举例</a:t>
            </a:r>
            <a:endParaRPr lang="zh-CN" altLang="en-US" sz="1200" b="1">
              <a:solidFill>
                <a:schemeClr val="bg1">
                  <a:lumMod val="50000"/>
                </a:schemeClr>
              </a:solidFill>
            </a:endParaRPr>
          </a:p>
        </p:txBody>
      </p:sp>
      <p:cxnSp>
        <p:nvCxnSpPr>
          <p:cNvPr id="25" name="肘形连接符 24"/>
          <p:cNvCxnSpPr>
            <a:stCxn id="58" idx="3"/>
            <a:endCxn id="60" idx="0"/>
          </p:cNvCxnSpPr>
          <p:nvPr/>
        </p:nvCxnSpPr>
        <p:spPr>
          <a:xfrm flipV="1">
            <a:off x="4306799" y="1458393"/>
            <a:ext cx="2077500" cy="2745005"/>
          </a:xfrm>
          <a:prstGeom prst="bentConnector4">
            <a:avLst>
              <a:gd name="adj1" fmla="val 31220"/>
              <a:gd name="adj2" fmla="val 108328"/>
            </a:avLst>
          </a:prstGeom>
          <a:ln w="190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8" name="矩形 7"/>
          <p:cNvSpPr/>
          <p:nvPr/>
        </p:nvSpPr>
        <p:spPr>
          <a:xfrm>
            <a:off x="1607820" y="1075055"/>
            <a:ext cx="3045460" cy="347091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627755" y="2853690"/>
            <a:ext cx="510540" cy="1568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fork</a:t>
            </a:r>
            <a:endParaRPr lang="en-US" altLang="zh-CN" sz="1200" b="1">
              <a:solidFill>
                <a:schemeClr val="tx1"/>
              </a:solidFill>
            </a:endParaRPr>
          </a:p>
        </p:txBody>
      </p:sp>
      <p:sp>
        <p:nvSpPr>
          <p:cNvPr id="54" name="圆角矩形 53"/>
          <p:cNvSpPr/>
          <p:nvPr/>
        </p:nvSpPr>
        <p:spPr>
          <a:xfrm>
            <a:off x="2801391" y="1464565"/>
            <a:ext cx="1560653" cy="434047"/>
          </a:xfrm>
          <a:prstGeom prst="roundRect">
            <a:avLst/>
          </a:prstGeom>
          <a:solidFill>
            <a:schemeClr val="accent4">
              <a:lumMod val="60000"/>
              <a:lumOff val="40000"/>
            </a:schemeClr>
          </a:solidFill>
          <a:ln>
            <a:solidFill>
              <a:srgbClr val="2B93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sym typeface="+mn-ea"/>
              </a:rPr>
              <a:t>OpenHUTB/</a:t>
            </a:r>
            <a:endParaRPr lang="en-US" altLang="zh-CN" b="1">
              <a:solidFill>
                <a:schemeClr val="tx1"/>
              </a:solidFill>
            </a:endParaRPr>
          </a:p>
          <a:p>
            <a:pPr algn="ctr"/>
            <a:r>
              <a:rPr lang="en-US" altLang="zh-CN" b="1">
                <a:solidFill>
                  <a:schemeClr val="tx1"/>
                </a:solidFill>
                <a:sym typeface="+mn-ea"/>
              </a:rPr>
              <a:t>carla</a:t>
            </a:r>
            <a:endParaRPr lang="zh-CN" altLang="en-US" b="1" dirty="0">
              <a:solidFill>
                <a:schemeClr val="tx1"/>
              </a:solidFill>
            </a:endParaRPr>
          </a:p>
        </p:txBody>
      </p:sp>
      <p:sp>
        <p:nvSpPr>
          <p:cNvPr id="56" name="圆角矩形 55"/>
          <p:cNvSpPr/>
          <p:nvPr/>
        </p:nvSpPr>
        <p:spPr>
          <a:xfrm>
            <a:off x="2807026" y="2286367"/>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OpenHUTB/</a:t>
            </a:r>
            <a:endParaRPr lang="en-US" altLang="zh-CN" b="1">
              <a:solidFill>
                <a:schemeClr val="tx1"/>
              </a:solidFill>
            </a:endParaRPr>
          </a:p>
          <a:p>
            <a:pPr algn="ctr"/>
            <a:r>
              <a:rPr lang="en-US" altLang="zh-CN" b="1">
                <a:solidFill>
                  <a:schemeClr val="tx1"/>
                </a:solidFill>
              </a:rPr>
              <a:t>carla</a:t>
            </a:r>
            <a:endParaRPr lang="en-US" altLang="zh-CN" b="1">
              <a:solidFill>
                <a:schemeClr val="tx1"/>
              </a:solidFill>
            </a:endParaRPr>
          </a:p>
        </p:txBody>
      </p:sp>
      <p:sp>
        <p:nvSpPr>
          <p:cNvPr id="58" name="圆角矩形 57"/>
          <p:cNvSpPr/>
          <p:nvPr/>
        </p:nvSpPr>
        <p:spPr>
          <a:xfrm>
            <a:off x="2801391" y="3108169"/>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carla-simulator/</a:t>
            </a:r>
            <a:endParaRPr lang="en-US" altLang="zh-CN" b="1">
              <a:solidFill>
                <a:schemeClr val="tx1"/>
              </a:solidFill>
            </a:endParaRPr>
          </a:p>
          <a:p>
            <a:pPr algn="ctr"/>
            <a:r>
              <a:rPr lang="en-US" altLang="zh-CN" b="1">
                <a:solidFill>
                  <a:schemeClr val="tx1"/>
                </a:solidFill>
              </a:rPr>
              <a:t>carla</a:t>
            </a:r>
            <a:endParaRPr lang="en-US" altLang="zh-CN" b="1">
              <a:solidFill>
                <a:schemeClr val="tx1"/>
              </a:solidFill>
            </a:endParaRPr>
          </a:p>
        </p:txBody>
      </p:sp>
      <p:sp>
        <p:nvSpPr>
          <p:cNvPr id="60" name="圆角矩形 59"/>
          <p:cNvSpPr/>
          <p:nvPr/>
        </p:nvSpPr>
        <p:spPr>
          <a:xfrm>
            <a:off x="5603972" y="1458393"/>
            <a:ext cx="1560653" cy="434047"/>
          </a:xfrm>
          <a:prstGeom prst="roundRect">
            <a:avLst/>
          </a:prstGeom>
          <a:solidFill>
            <a:schemeClr val="accent4">
              <a:lumMod val="60000"/>
              <a:lumOff val="40000"/>
            </a:schemeClr>
          </a:solidFill>
          <a:ln>
            <a:solidFill>
              <a:srgbClr val="2B93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sym typeface="+mn-ea"/>
              </a:rPr>
              <a:t>OpenHUTB/</a:t>
            </a:r>
            <a:endParaRPr lang="en-US" altLang="zh-CN" b="1">
              <a:solidFill>
                <a:schemeClr val="tx1"/>
              </a:solidFill>
            </a:endParaRPr>
          </a:p>
          <a:p>
            <a:pPr algn="ctr"/>
            <a:r>
              <a:rPr lang="en-US" altLang="zh-CN" b="1">
                <a:solidFill>
                  <a:schemeClr val="tx1"/>
                </a:solidFill>
                <a:sym typeface="+mn-ea"/>
              </a:rPr>
              <a:t>UnrealEngine</a:t>
            </a:r>
            <a:endParaRPr lang="zh-CN" altLang="en-US" b="1">
              <a:solidFill>
                <a:schemeClr val="tx1"/>
              </a:solidFill>
            </a:endParaRPr>
          </a:p>
        </p:txBody>
      </p:sp>
      <p:sp>
        <p:nvSpPr>
          <p:cNvPr id="62" name="圆角矩形 61"/>
          <p:cNvSpPr/>
          <p:nvPr/>
        </p:nvSpPr>
        <p:spPr>
          <a:xfrm>
            <a:off x="5603971" y="2283259"/>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OpenHUTB/</a:t>
            </a:r>
            <a:endParaRPr lang="en-US" altLang="zh-CN" b="1">
              <a:solidFill>
                <a:schemeClr val="tx1"/>
              </a:solidFill>
            </a:endParaRPr>
          </a:p>
          <a:p>
            <a:pPr algn="ctr"/>
            <a:r>
              <a:rPr lang="en-US" altLang="zh-CN" b="1">
                <a:solidFill>
                  <a:schemeClr val="tx1"/>
                </a:solidFill>
              </a:rPr>
              <a:t>UnrealEngine</a:t>
            </a:r>
            <a:endParaRPr lang="en-US" altLang="zh-CN" b="1">
              <a:solidFill>
                <a:schemeClr val="tx1"/>
              </a:solidFill>
            </a:endParaRPr>
          </a:p>
        </p:txBody>
      </p:sp>
      <p:sp>
        <p:nvSpPr>
          <p:cNvPr id="64" name="圆角矩形 63"/>
          <p:cNvSpPr/>
          <p:nvPr/>
        </p:nvSpPr>
        <p:spPr>
          <a:xfrm>
            <a:off x="5609009" y="3108125"/>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CarlaUnreal/</a:t>
            </a:r>
            <a:endParaRPr lang="en-US" altLang="zh-CN" b="1">
              <a:solidFill>
                <a:schemeClr val="tx1"/>
              </a:solidFill>
            </a:endParaRPr>
          </a:p>
          <a:p>
            <a:pPr algn="ctr"/>
            <a:r>
              <a:rPr lang="en-US" altLang="zh-CN" b="1">
                <a:solidFill>
                  <a:schemeClr val="tx1"/>
                </a:solidFill>
              </a:rPr>
              <a:t>UnrealEngine/</a:t>
            </a:r>
            <a:endParaRPr lang="zh-CN" altLang="en-US" b="1">
              <a:solidFill>
                <a:schemeClr val="tx1"/>
              </a:solidFill>
            </a:endParaRPr>
          </a:p>
        </p:txBody>
      </p:sp>
      <p:sp>
        <p:nvSpPr>
          <p:cNvPr id="66" name="圆角矩形 65"/>
          <p:cNvSpPr/>
          <p:nvPr/>
        </p:nvSpPr>
        <p:spPr>
          <a:xfrm>
            <a:off x="5609009" y="3932991"/>
            <a:ext cx="1560653" cy="491615"/>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EpicGames/</a:t>
            </a:r>
            <a:endParaRPr lang="en-US" altLang="zh-CN" b="1">
              <a:solidFill>
                <a:schemeClr val="tx1"/>
              </a:solidFill>
            </a:endParaRPr>
          </a:p>
          <a:p>
            <a:pPr algn="ctr"/>
            <a:r>
              <a:rPr lang="en-US" altLang="zh-CN" b="1">
                <a:solidFill>
                  <a:schemeClr val="tx1"/>
                </a:solidFill>
              </a:rPr>
              <a:t>UnrealEngine</a:t>
            </a:r>
            <a:endParaRPr lang="en-US" altLang="zh-CN" b="1">
              <a:solidFill>
                <a:schemeClr val="tx1"/>
              </a:solidFill>
            </a:endParaRPr>
          </a:p>
        </p:txBody>
      </p:sp>
      <p:sp>
        <p:nvSpPr>
          <p:cNvPr id="68" name="矩形 67"/>
          <p:cNvSpPr/>
          <p:nvPr/>
        </p:nvSpPr>
        <p:spPr>
          <a:xfrm>
            <a:off x="5207635" y="1075055"/>
            <a:ext cx="3181350" cy="347091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箭头连接符 41"/>
          <p:cNvCxnSpPr>
            <a:stCxn id="66" idx="0"/>
            <a:endCxn id="64" idx="2"/>
          </p:cNvCxnSpPr>
          <p:nvPr/>
        </p:nvCxnSpPr>
        <p:spPr>
          <a:xfrm flipV="1">
            <a:off x="6389336" y="3542807"/>
            <a:ext cx="0" cy="390525"/>
          </a:xfrm>
          <a:prstGeom prst="straightConnector1">
            <a:avLst/>
          </a:prstGeom>
          <a:ln w="19050">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1671955" y="1409065"/>
            <a:ext cx="1074420" cy="532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lumMod val="50000"/>
                  </a:schemeClr>
                </a:solidFill>
              </a:rPr>
              <a:t>OpenHUTB</a:t>
            </a:r>
            <a:endParaRPr lang="zh-CN" altLang="en-US" sz="1200" b="1">
              <a:solidFill>
                <a:schemeClr val="bg1">
                  <a:lumMod val="50000"/>
                </a:schemeClr>
              </a:solidFill>
            </a:endParaRPr>
          </a:p>
        </p:txBody>
      </p:sp>
      <p:sp>
        <p:nvSpPr>
          <p:cNvPr id="33" name="矩形 32"/>
          <p:cNvSpPr/>
          <p:nvPr/>
        </p:nvSpPr>
        <p:spPr>
          <a:xfrm>
            <a:off x="7383145" y="2311400"/>
            <a:ext cx="702945" cy="398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carla</a:t>
            </a:r>
            <a:endParaRPr lang="zh-CN" altLang="en-US" sz="1200" b="1">
              <a:solidFill>
                <a:schemeClr val="bg1">
                  <a:lumMod val="50000"/>
                </a:schemeClr>
              </a:solidFill>
            </a:endParaRPr>
          </a:p>
        </p:txBody>
      </p:sp>
      <p:sp>
        <p:nvSpPr>
          <p:cNvPr id="34" name="矩形 33"/>
          <p:cNvSpPr/>
          <p:nvPr/>
        </p:nvSpPr>
        <p:spPr>
          <a:xfrm>
            <a:off x="7418705" y="3126105"/>
            <a:ext cx="689610" cy="398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carla</a:t>
            </a:r>
            <a:endParaRPr lang="zh-CN" altLang="en-US" sz="1200" b="1">
              <a:solidFill>
                <a:schemeClr val="bg1">
                  <a:lumMod val="50000"/>
                </a:schemeClr>
              </a:solidFill>
            </a:endParaRPr>
          </a:p>
        </p:txBody>
      </p:sp>
      <p:sp>
        <p:nvSpPr>
          <p:cNvPr id="36" name="矩形 35"/>
          <p:cNvSpPr/>
          <p:nvPr/>
        </p:nvSpPr>
        <p:spPr>
          <a:xfrm>
            <a:off x="7360285" y="3940810"/>
            <a:ext cx="904240" cy="398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release</a:t>
            </a:r>
            <a:endParaRPr lang="zh-CN" altLang="en-US" sz="1200" b="1">
              <a:solidFill>
                <a:schemeClr val="bg1">
                  <a:lumMod val="50000"/>
                </a:schemeClr>
              </a:solidFill>
            </a:endParaRPr>
          </a:p>
        </p:txBody>
      </p:sp>
      <p:sp>
        <p:nvSpPr>
          <p:cNvPr id="37" name="矩形 36"/>
          <p:cNvSpPr/>
          <p:nvPr/>
        </p:nvSpPr>
        <p:spPr>
          <a:xfrm>
            <a:off x="1654175" y="2322830"/>
            <a:ext cx="950595" cy="305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ue4-dev</a:t>
            </a:r>
            <a:endParaRPr lang="en-US" altLang="zh-CN" sz="1200" b="1">
              <a:solidFill>
                <a:schemeClr val="bg1">
                  <a:lumMod val="50000"/>
                </a:schemeClr>
              </a:solidFill>
            </a:endParaRPr>
          </a:p>
        </p:txBody>
      </p:sp>
      <p:sp>
        <p:nvSpPr>
          <p:cNvPr id="40" name="Google Shape;92;g80294dfa11_0_4"/>
          <p:cNvSpPr txBox="1"/>
          <p:nvPr/>
        </p:nvSpPr>
        <p:spPr>
          <a:xfrm>
            <a:off x="4058994" y="569319"/>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r>
              <a:rPr lang="zh-CN" altLang="en-US" sz="2400" b="1">
                <a:solidFill>
                  <a:srgbClr val="39373D"/>
                </a:solidFill>
                <a:latin typeface="Muli"/>
                <a:ea typeface="宋体" panose="02010600030101010101" pitchFamily="2" charset="-122"/>
                <a:cs typeface="Muli"/>
                <a:sym typeface="Muli"/>
              </a:rPr>
              <a:t>仓库继承关系</a:t>
            </a:r>
            <a:endParaRPr lang="zh-CN" altLang="en-US" sz="2400" b="1">
              <a:solidFill>
                <a:srgbClr val="39373D"/>
              </a:solidFill>
              <a:latin typeface="Muli"/>
              <a:ea typeface="宋体" panose="02010600030101010101" pitchFamily="2" charset="-122"/>
              <a:cs typeface="Muli"/>
              <a:sym typeface="Muli"/>
            </a:endParaRPr>
          </a:p>
        </p:txBody>
      </p:sp>
      <p:sp>
        <p:nvSpPr>
          <p:cNvPr id="39" name="矩形 38"/>
          <p:cNvSpPr/>
          <p:nvPr/>
        </p:nvSpPr>
        <p:spPr>
          <a:xfrm>
            <a:off x="1711325" y="3149600"/>
            <a:ext cx="868045" cy="305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ue4-dev</a:t>
            </a:r>
            <a:endParaRPr lang="zh-CN" altLang="en-US" sz="1200" b="1">
              <a:solidFill>
                <a:schemeClr val="bg1">
                  <a:lumMod val="50000"/>
                </a:schemeClr>
              </a:solidFill>
            </a:endParaRPr>
          </a:p>
        </p:txBody>
      </p:sp>
      <p:sp>
        <p:nvSpPr>
          <p:cNvPr id="3" name="矩形 2"/>
          <p:cNvSpPr/>
          <p:nvPr/>
        </p:nvSpPr>
        <p:spPr>
          <a:xfrm>
            <a:off x="7204710" y="1492885"/>
            <a:ext cx="1059815" cy="398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OpenHUTB</a:t>
            </a:r>
            <a:endParaRPr lang="zh-CN" altLang="en-US" sz="1200" b="1">
              <a:solidFill>
                <a:schemeClr val="bg1">
                  <a:lumMod val="50000"/>
                </a:schemeClr>
              </a:solidFill>
            </a:endParaRPr>
          </a:p>
        </p:txBody>
      </p:sp>
      <p:cxnSp>
        <p:nvCxnSpPr>
          <p:cNvPr id="4" name="直接箭头连接符 3"/>
          <p:cNvCxnSpPr>
            <a:stCxn id="64" idx="0"/>
            <a:endCxn id="62" idx="2"/>
          </p:cNvCxnSpPr>
          <p:nvPr/>
        </p:nvCxnSpPr>
        <p:spPr>
          <a:xfrm flipH="1" flipV="1">
            <a:off x="6384256" y="2717942"/>
            <a:ext cx="5080" cy="390525"/>
          </a:xfrm>
          <a:prstGeom prst="straightConnector1">
            <a:avLst/>
          </a:prstGeom>
          <a:ln w="1905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a:stCxn id="62" idx="0"/>
            <a:endCxn id="60" idx="2"/>
          </p:cNvCxnSpPr>
          <p:nvPr/>
        </p:nvCxnSpPr>
        <p:spPr>
          <a:xfrm flipV="1">
            <a:off x="6384256" y="1893077"/>
            <a:ext cx="0" cy="390525"/>
          </a:xfrm>
          <a:prstGeom prst="straightConnector1">
            <a:avLst/>
          </a:prstGeom>
          <a:ln w="1905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stCxn id="58" idx="0"/>
            <a:endCxn id="56" idx="2"/>
          </p:cNvCxnSpPr>
          <p:nvPr/>
        </p:nvCxnSpPr>
        <p:spPr>
          <a:xfrm flipV="1">
            <a:off x="3582001" y="2721117"/>
            <a:ext cx="5715" cy="387350"/>
          </a:xfrm>
          <a:prstGeom prst="straightConnector1">
            <a:avLst/>
          </a:prstGeom>
          <a:ln w="1905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56" idx="0"/>
            <a:endCxn id="54" idx="2"/>
          </p:cNvCxnSpPr>
          <p:nvPr/>
        </p:nvCxnSpPr>
        <p:spPr>
          <a:xfrm flipH="1" flipV="1">
            <a:off x="3582001" y="1898792"/>
            <a:ext cx="5715" cy="387985"/>
          </a:xfrm>
          <a:prstGeom prst="straightConnector1">
            <a:avLst/>
          </a:prstGeom>
          <a:ln w="19050">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461760" y="3702050"/>
            <a:ext cx="510540" cy="1568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fork</a:t>
            </a:r>
            <a:endParaRPr lang="en-US" altLang="zh-CN" sz="1200" b="1">
              <a:solidFill>
                <a:schemeClr val="tx1"/>
              </a:solidFill>
            </a:endParaRPr>
          </a:p>
        </p:txBody>
      </p:sp>
      <p:sp>
        <p:nvSpPr>
          <p:cNvPr id="11" name="矩形 10"/>
          <p:cNvSpPr/>
          <p:nvPr/>
        </p:nvSpPr>
        <p:spPr>
          <a:xfrm>
            <a:off x="6430010" y="2834640"/>
            <a:ext cx="510540" cy="1568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fork</a:t>
            </a:r>
            <a:endParaRPr lang="en-US" altLang="zh-CN" sz="1200" b="1">
              <a:solidFill>
                <a:schemeClr val="tx1"/>
              </a:solidFill>
            </a:endParaRPr>
          </a:p>
        </p:txBody>
      </p:sp>
      <p:sp>
        <p:nvSpPr>
          <p:cNvPr id="12" name="矩形 11"/>
          <p:cNvSpPr/>
          <p:nvPr/>
        </p:nvSpPr>
        <p:spPr>
          <a:xfrm>
            <a:off x="6430010" y="2009140"/>
            <a:ext cx="871855" cy="1568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checkout</a:t>
            </a:r>
            <a:endParaRPr lang="en-US" altLang="zh-CN" sz="1200" b="1">
              <a:solidFill>
                <a:schemeClr val="tx1"/>
              </a:solidFill>
            </a:endParaRPr>
          </a:p>
        </p:txBody>
      </p:sp>
      <p:sp>
        <p:nvSpPr>
          <p:cNvPr id="13" name="矩形 12"/>
          <p:cNvSpPr/>
          <p:nvPr/>
        </p:nvSpPr>
        <p:spPr>
          <a:xfrm>
            <a:off x="3627755" y="2033905"/>
            <a:ext cx="854710" cy="1568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checkout</a:t>
            </a:r>
            <a:endParaRPr lang="en-US" altLang="zh-CN" sz="1200" b="1">
              <a:solidFill>
                <a:schemeClr val="tx1"/>
              </a:solidFill>
            </a:endParaRPr>
          </a:p>
        </p:txBody>
      </p:sp>
      <p:sp>
        <p:nvSpPr>
          <p:cNvPr id="14" name="矩形 13"/>
          <p:cNvSpPr/>
          <p:nvPr/>
        </p:nvSpPr>
        <p:spPr>
          <a:xfrm>
            <a:off x="1734185" y="1103630"/>
            <a:ext cx="950595" cy="305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分支名</a:t>
            </a:r>
            <a:endParaRPr lang="zh-CN" altLang="en-US" sz="1200" b="1">
              <a:solidFill>
                <a:schemeClr val="tx1"/>
              </a:solidFill>
            </a:endParaRPr>
          </a:p>
        </p:txBody>
      </p:sp>
      <p:sp>
        <p:nvSpPr>
          <p:cNvPr id="15" name="矩形 14"/>
          <p:cNvSpPr/>
          <p:nvPr/>
        </p:nvSpPr>
        <p:spPr>
          <a:xfrm>
            <a:off x="3106420" y="1108710"/>
            <a:ext cx="1066800" cy="305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组织</a:t>
            </a:r>
            <a:r>
              <a:rPr lang="en-US" altLang="zh-CN" sz="1200" b="1">
                <a:solidFill>
                  <a:schemeClr val="tx1"/>
                </a:solidFill>
              </a:rPr>
              <a:t>/</a:t>
            </a:r>
            <a:r>
              <a:rPr lang="zh-CN" altLang="en-US" sz="1200" b="1">
                <a:solidFill>
                  <a:schemeClr val="tx1"/>
                </a:solidFill>
              </a:rPr>
              <a:t>仓库名</a:t>
            </a:r>
            <a:endParaRPr lang="zh-CN" altLang="en-US" sz="1200" b="1">
              <a:solidFill>
                <a:schemeClr val="tx1"/>
              </a:solidFill>
            </a:endParaRPr>
          </a:p>
        </p:txBody>
      </p:sp>
      <p:sp>
        <p:nvSpPr>
          <p:cNvPr id="16" name="矩形 15"/>
          <p:cNvSpPr/>
          <p:nvPr/>
        </p:nvSpPr>
        <p:spPr>
          <a:xfrm>
            <a:off x="7259320" y="1151890"/>
            <a:ext cx="950595" cy="305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分支名</a:t>
            </a:r>
            <a:endParaRPr lang="zh-CN" altLang="en-US" sz="1200" b="1">
              <a:solidFill>
                <a:schemeClr val="tx1"/>
              </a:solidFill>
            </a:endParaRPr>
          </a:p>
        </p:txBody>
      </p:sp>
      <p:sp>
        <p:nvSpPr>
          <p:cNvPr id="17" name="矩形 16"/>
          <p:cNvSpPr/>
          <p:nvPr/>
        </p:nvSpPr>
        <p:spPr>
          <a:xfrm>
            <a:off x="5829935" y="1108710"/>
            <a:ext cx="1066800" cy="305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组织</a:t>
            </a:r>
            <a:r>
              <a:rPr lang="en-US" altLang="zh-CN" sz="1200" b="1">
                <a:solidFill>
                  <a:schemeClr val="tx1"/>
                </a:solidFill>
              </a:rPr>
              <a:t>/</a:t>
            </a:r>
            <a:r>
              <a:rPr lang="zh-CN" altLang="en-US" sz="1200" b="1">
                <a:solidFill>
                  <a:schemeClr val="tx1"/>
                </a:solidFill>
              </a:rPr>
              <a:t>仓库名</a:t>
            </a:r>
            <a:endParaRPr lang="zh-CN" altLang="en-US" sz="1200" b="1">
              <a:solidFill>
                <a:schemeClr val="tx1"/>
              </a:solidFill>
            </a:endParaRPr>
          </a:p>
        </p:txBody>
      </p:sp>
      <p:sp>
        <p:nvSpPr>
          <p:cNvPr id="18" name="矩形 17"/>
          <p:cNvSpPr/>
          <p:nvPr/>
        </p:nvSpPr>
        <p:spPr>
          <a:xfrm>
            <a:off x="2062480" y="3946525"/>
            <a:ext cx="1649095" cy="398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rgbClr val="2B93F0"/>
                </a:solidFill>
              </a:rPr>
              <a:t>代理模拟器</a:t>
            </a:r>
            <a:endParaRPr lang="zh-CN" altLang="en-US" sz="1800" b="1">
              <a:solidFill>
                <a:srgbClr val="2B93F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89" name="矩形 88"/>
          <p:cNvSpPr/>
          <p:nvPr/>
        </p:nvSpPr>
        <p:spPr>
          <a:xfrm>
            <a:off x="3228348" y="2942315"/>
            <a:ext cx="684464"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9.</a:t>
            </a:r>
            <a:r>
              <a:rPr lang="zh-CN" altLang="en-US" sz="800" b="1">
                <a:solidFill>
                  <a:schemeClr val="tx1"/>
                </a:solidFill>
              </a:rPr>
              <a:t>反序列化</a:t>
            </a:r>
            <a:endParaRPr lang="zh-CN" altLang="en-US" sz="800" b="1">
              <a:solidFill>
                <a:schemeClr val="tx1"/>
              </a:solidFill>
            </a:endParaRPr>
          </a:p>
        </p:txBody>
      </p:sp>
      <p:sp>
        <p:nvSpPr>
          <p:cNvPr id="85" name="矩形 84"/>
          <p:cNvSpPr/>
          <p:nvPr/>
        </p:nvSpPr>
        <p:spPr>
          <a:xfrm>
            <a:off x="3885644" y="3583625"/>
            <a:ext cx="721929"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8.</a:t>
            </a:r>
            <a:r>
              <a:rPr lang="zh-CN" altLang="en-US" sz="800" b="1">
                <a:solidFill>
                  <a:schemeClr val="tx1"/>
                </a:solidFill>
              </a:rPr>
              <a:t>返回消息</a:t>
            </a:r>
            <a:endParaRPr lang="zh-CN" altLang="en-US" sz="800" b="1">
              <a:solidFill>
                <a:schemeClr val="tx1"/>
              </a:solidFill>
            </a:endParaRPr>
          </a:p>
        </p:txBody>
      </p:sp>
      <p:sp>
        <p:nvSpPr>
          <p:cNvPr id="82" name="矩形 81"/>
          <p:cNvSpPr/>
          <p:nvPr/>
        </p:nvSpPr>
        <p:spPr>
          <a:xfrm>
            <a:off x="4578932" y="1934368"/>
            <a:ext cx="653448"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5.</a:t>
            </a:r>
            <a:r>
              <a:rPr lang="zh-CN" altLang="en-US" sz="800" b="1">
                <a:solidFill>
                  <a:schemeClr val="tx1"/>
                </a:solidFill>
              </a:rPr>
              <a:t>调用</a:t>
            </a:r>
            <a:endParaRPr lang="en-US" altLang="zh-CN" sz="800" b="1">
              <a:solidFill>
                <a:schemeClr val="tx1"/>
              </a:solidFill>
            </a:endParaRPr>
          </a:p>
          <a:p>
            <a:pPr algn="ctr"/>
            <a:r>
              <a:rPr lang="zh-CN" altLang="en-US" sz="800" b="1">
                <a:solidFill>
                  <a:schemeClr val="tx1"/>
                </a:solidFill>
              </a:rPr>
              <a:t>本地服务</a:t>
            </a:r>
            <a:endParaRPr lang="zh-CN" altLang="en-US" sz="800" b="1">
              <a:solidFill>
                <a:schemeClr val="tx1"/>
              </a:solidFill>
            </a:endParaRPr>
          </a:p>
        </p:txBody>
      </p:sp>
      <p:sp>
        <p:nvSpPr>
          <p:cNvPr id="81" name="矩形 80"/>
          <p:cNvSpPr/>
          <p:nvPr/>
        </p:nvSpPr>
        <p:spPr>
          <a:xfrm>
            <a:off x="4536314" y="2931402"/>
            <a:ext cx="738684"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4.</a:t>
            </a:r>
            <a:r>
              <a:rPr lang="zh-CN" altLang="en-US" sz="800" b="1">
                <a:solidFill>
                  <a:schemeClr val="tx1"/>
                </a:solidFill>
              </a:rPr>
              <a:t>反序列化</a:t>
            </a:r>
            <a:endParaRPr lang="zh-CN" altLang="en-US" sz="800" b="1">
              <a:solidFill>
                <a:schemeClr val="tx1"/>
              </a:solidFill>
            </a:endParaRPr>
          </a:p>
        </p:txBody>
      </p:sp>
      <p:sp>
        <p:nvSpPr>
          <p:cNvPr id="80" name="矩形 79"/>
          <p:cNvSpPr/>
          <p:nvPr/>
        </p:nvSpPr>
        <p:spPr>
          <a:xfrm>
            <a:off x="3872567" y="3184594"/>
            <a:ext cx="721929"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3.</a:t>
            </a:r>
            <a:r>
              <a:rPr lang="zh-CN" altLang="en-US" sz="800" b="1">
                <a:solidFill>
                  <a:schemeClr val="tx1"/>
                </a:solidFill>
              </a:rPr>
              <a:t>发送消息</a:t>
            </a:r>
            <a:endParaRPr lang="zh-CN" altLang="en-US" sz="800" b="1">
              <a:solidFill>
                <a:schemeClr val="tx1"/>
              </a:solidFill>
            </a:endParaRPr>
          </a:p>
        </p:txBody>
      </p:sp>
      <p:sp>
        <p:nvSpPr>
          <p:cNvPr id="79" name="矩形 78"/>
          <p:cNvSpPr/>
          <p:nvPr/>
        </p:nvSpPr>
        <p:spPr>
          <a:xfrm>
            <a:off x="2027522" y="2908894"/>
            <a:ext cx="587876"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2.</a:t>
            </a:r>
            <a:r>
              <a:rPr lang="zh-CN" altLang="en-US" sz="800" b="1">
                <a:solidFill>
                  <a:schemeClr val="tx1"/>
                </a:solidFill>
              </a:rPr>
              <a:t>序列化</a:t>
            </a:r>
            <a:endParaRPr lang="zh-CN" altLang="en-US" sz="800" b="1">
              <a:solidFill>
                <a:schemeClr val="tx1"/>
              </a:solidFill>
            </a:endParaRPr>
          </a:p>
        </p:txBody>
      </p:sp>
      <p:sp>
        <p:nvSpPr>
          <p:cNvPr id="65" name="矩形 64"/>
          <p:cNvSpPr/>
          <p:nvPr/>
        </p:nvSpPr>
        <p:spPr>
          <a:xfrm>
            <a:off x="3978865" y="3849543"/>
            <a:ext cx="509328"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TCP</a:t>
            </a:r>
            <a:endParaRPr lang="zh-CN" altLang="en-US" sz="1200" b="1">
              <a:solidFill>
                <a:schemeClr val="tx1"/>
              </a:solidFill>
            </a:endParaRPr>
          </a:p>
        </p:txBody>
      </p:sp>
      <p:sp>
        <p:nvSpPr>
          <p:cNvPr id="8" name="矩形 7"/>
          <p:cNvSpPr/>
          <p:nvPr/>
        </p:nvSpPr>
        <p:spPr>
          <a:xfrm>
            <a:off x="1734265" y="843282"/>
            <a:ext cx="2235222" cy="3253799"/>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Google Shape;92;g80294dfa11_0_4"/>
          <p:cNvSpPr txBox="1"/>
          <p:nvPr/>
        </p:nvSpPr>
        <p:spPr>
          <a:xfrm>
            <a:off x="3707849" y="234659"/>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lgn="ctr"/>
            <a:r>
              <a:rPr lang="en-US" altLang="zh-CN" sz="2400" b="1">
                <a:solidFill>
                  <a:srgbClr val="39373D"/>
                </a:solidFill>
                <a:latin typeface="Muli"/>
                <a:ea typeface="Muli"/>
                <a:cs typeface="Muli"/>
                <a:sym typeface="Muli"/>
              </a:rPr>
              <a:t>RPC</a:t>
            </a:r>
            <a:r>
              <a:rPr lang="zh-CN" altLang="en-US" sz="2400" b="1">
                <a:solidFill>
                  <a:srgbClr val="39373D"/>
                </a:solidFill>
                <a:latin typeface="Muli"/>
                <a:ea typeface="Muli"/>
                <a:cs typeface="Muli"/>
                <a:sym typeface="Muli"/>
              </a:rPr>
              <a:t>设计</a:t>
            </a:r>
            <a:endParaRPr lang="zh-CN" altLang="en-US" sz="2400" b="1">
              <a:solidFill>
                <a:srgbClr val="39373D"/>
              </a:solidFill>
              <a:latin typeface="Muli"/>
              <a:ea typeface="Muli"/>
              <a:cs typeface="Muli"/>
              <a:sym typeface="Muli"/>
            </a:endParaRPr>
          </a:p>
        </p:txBody>
      </p:sp>
      <p:sp>
        <p:nvSpPr>
          <p:cNvPr id="41" name="圆角矩形 40"/>
          <p:cNvSpPr/>
          <p:nvPr/>
        </p:nvSpPr>
        <p:spPr>
          <a:xfrm>
            <a:off x="2157872" y="1253245"/>
            <a:ext cx="1560653" cy="544145"/>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客户端函数</a:t>
            </a:r>
            <a:endParaRPr lang="zh-CN" altLang="en-US" b="1">
              <a:solidFill>
                <a:schemeClr val="tx1"/>
              </a:solidFill>
            </a:endParaRPr>
          </a:p>
        </p:txBody>
      </p:sp>
      <p:sp>
        <p:nvSpPr>
          <p:cNvPr id="45" name="圆角矩形 44"/>
          <p:cNvSpPr/>
          <p:nvPr/>
        </p:nvSpPr>
        <p:spPr>
          <a:xfrm>
            <a:off x="2157871" y="2262189"/>
            <a:ext cx="1560653" cy="48591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客户端 </a:t>
            </a:r>
            <a:r>
              <a:rPr lang="en-US" altLang="zh-CN" b="1">
                <a:solidFill>
                  <a:schemeClr val="tx1"/>
                </a:solidFill>
              </a:rPr>
              <a:t>stub</a:t>
            </a:r>
            <a:endParaRPr lang="zh-CN" altLang="en-US" b="1">
              <a:solidFill>
                <a:schemeClr val="tx1"/>
              </a:solidFill>
            </a:endParaRPr>
          </a:p>
        </p:txBody>
      </p:sp>
      <p:sp>
        <p:nvSpPr>
          <p:cNvPr id="46" name="圆角矩形 45"/>
          <p:cNvSpPr/>
          <p:nvPr/>
        </p:nvSpPr>
        <p:spPr>
          <a:xfrm>
            <a:off x="2157872" y="326476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sockets</a:t>
            </a:r>
            <a:endParaRPr lang="zh-CN" altLang="en-US" b="1">
              <a:solidFill>
                <a:schemeClr val="tx1"/>
              </a:solidFill>
            </a:endParaRPr>
          </a:p>
        </p:txBody>
      </p:sp>
      <p:sp>
        <p:nvSpPr>
          <p:cNvPr id="48" name="矩形 47"/>
          <p:cNvSpPr/>
          <p:nvPr/>
        </p:nvSpPr>
        <p:spPr>
          <a:xfrm>
            <a:off x="4497571" y="843282"/>
            <a:ext cx="2151322" cy="3253799"/>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a:off x="4727422" y="1253245"/>
            <a:ext cx="1560653" cy="544145"/>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服务端函数</a:t>
            </a:r>
            <a:endParaRPr lang="zh-CN" altLang="en-US" b="1">
              <a:solidFill>
                <a:schemeClr val="tx1"/>
              </a:solidFill>
            </a:endParaRPr>
          </a:p>
        </p:txBody>
      </p:sp>
      <p:sp>
        <p:nvSpPr>
          <p:cNvPr id="52" name="圆角矩形 51"/>
          <p:cNvSpPr/>
          <p:nvPr/>
        </p:nvSpPr>
        <p:spPr>
          <a:xfrm>
            <a:off x="4727421" y="2262189"/>
            <a:ext cx="1560653" cy="48591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服务端 </a:t>
            </a:r>
            <a:r>
              <a:rPr lang="en-US" altLang="zh-CN" b="1">
                <a:solidFill>
                  <a:schemeClr val="tx1"/>
                </a:solidFill>
              </a:rPr>
              <a:t>stub</a:t>
            </a:r>
            <a:endParaRPr lang="en-US" altLang="zh-CN" b="1">
              <a:solidFill>
                <a:schemeClr val="tx1"/>
              </a:solidFill>
            </a:endParaRPr>
          </a:p>
          <a:p>
            <a:pPr algn="ctr"/>
            <a:r>
              <a:rPr lang="en-US" altLang="zh-CN" b="1">
                <a:solidFill>
                  <a:schemeClr val="tx1"/>
                </a:solidFill>
              </a:rPr>
              <a:t>(skeleton)</a:t>
            </a:r>
            <a:endParaRPr lang="zh-CN" altLang="en-US" b="1">
              <a:solidFill>
                <a:schemeClr val="tx1"/>
              </a:solidFill>
            </a:endParaRPr>
          </a:p>
        </p:txBody>
      </p:sp>
      <p:sp>
        <p:nvSpPr>
          <p:cNvPr id="55" name="圆角矩形 54"/>
          <p:cNvSpPr/>
          <p:nvPr/>
        </p:nvSpPr>
        <p:spPr>
          <a:xfrm>
            <a:off x="4727422" y="326476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sockets</a:t>
            </a:r>
            <a:endParaRPr lang="zh-CN" altLang="en-US" b="1">
              <a:solidFill>
                <a:schemeClr val="tx1"/>
              </a:solidFill>
            </a:endParaRPr>
          </a:p>
        </p:txBody>
      </p:sp>
      <p:sp>
        <p:nvSpPr>
          <p:cNvPr id="61" name="矩形 60"/>
          <p:cNvSpPr/>
          <p:nvPr/>
        </p:nvSpPr>
        <p:spPr>
          <a:xfrm>
            <a:off x="2581471" y="4277045"/>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客户端</a:t>
            </a:r>
            <a:endParaRPr lang="zh-CN" altLang="en-US" sz="1200" b="1">
              <a:solidFill>
                <a:schemeClr val="tx1"/>
              </a:solidFill>
            </a:endParaRPr>
          </a:p>
        </p:txBody>
      </p:sp>
      <p:sp>
        <p:nvSpPr>
          <p:cNvPr id="63" name="矩形 62"/>
          <p:cNvSpPr/>
          <p:nvPr/>
        </p:nvSpPr>
        <p:spPr>
          <a:xfrm>
            <a:off x="5151021" y="4277045"/>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服务端</a:t>
            </a:r>
            <a:endParaRPr lang="zh-CN" altLang="en-US" sz="1200" b="1">
              <a:solidFill>
                <a:schemeClr val="tx1"/>
              </a:solidFill>
            </a:endParaRPr>
          </a:p>
        </p:txBody>
      </p:sp>
      <p:cxnSp>
        <p:nvCxnSpPr>
          <p:cNvPr id="7" name="直接箭头连接符 6"/>
          <p:cNvCxnSpPr/>
          <p:nvPr/>
        </p:nvCxnSpPr>
        <p:spPr>
          <a:xfrm>
            <a:off x="2581469"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2581469"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3725667" y="3374592"/>
            <a:ext cx="98590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5183192" y="2748101"/>
            <a:ext cx="4762"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5168905"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5864470"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5864470"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3728050" y="3545683"/>
            <a:ext cx="985905" cy="27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flipV="1">
            <a:off x="3232298"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flipV="1">
            <a:off x="3232298" y="1797389"/>
            <a:ext cx="0" cy="4481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1763074" y="1918157"/>
            <a:ext cx="789586"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1.</a:t>
            </a:r>
            <a:r>
              <a:rPr lang="zh-CN" altLang="en-US" sz="800" b="1">
                <a:solidFill>
                  <a:schemeClr val="tx1"/>
                </a:solidFill>
              </a:rPr>
              <a:t>客户端调用</a:t>
            </a:r>
            <a:endParaRPr lang="zh-CN" altLang="en-US" sz="800" b="1">
              <a:solidFill>
                <a:schemeClr val="tx1"/>
              </a:solidFill>
            </a:endParaRPr>
          </a:p>
        </p:txBody>
      </p:sp>
      <p:sp>
        <p:nvSpPr>
          <p:cNvPr id="83" name="矩形 82"/>
          <p:cNvSpPr/>
          <p:nvPr/>
        </p:nvSpPr>
        <p:spPr>
          <a:xfrm>
            <a:off x="5903716" y="1943088"/>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6.</a:t>
            </a:r>
            <a:r>
              <a:rPr lang="zh-CN" altLang="en-US" sz="800" b="1">
                <a:solidFill>
                  <a:schemeClr val="tx1"/>
                </a:solidFill>
              </a:rPr>
              <a:t>返回</a:t>
            </a:r>
            <a:endParaRPr lang="en-US" altLang="zh-CN" sz="800" b="1">
              <a:solidFill>
                <a:schemeClr val="tx1"/>
              </a:solidFill>
            </a:endParaRPr>
          </a:p>
          <a:p>
            <a:pPr algn="ctr"/>
            <a:r>
              <a:rPr lang="zh-CN" altLang="en-US" sz="800" b="1">
                <a:solidFill>
                  <a:schemeClr val="tx1"/>
                </a:solidFill>
              </a:rPr>
              <a:t>处理结果</a:t>
            </a:r>
            <a:endParaRPr lang="zh-CN" altLang="en-US" sz="800" b="1">
              <a:solidFill>
                <a:schemeClr val="tx1"/>
              </a:solidFill>
            </a:endParaRPr>
          </a:p>
        </p:txBody>
      </p:sp>
      <p:sp>
        <p:nvSpPr>
          <p:cNvPr id="84" name="矩形 83"/>
          <p:cNvSpPr/>
          <p:nvPr/>
        </p:nvSpPr>
        <p:spPr>
          <a:xfrm>
            <a:off x="5873577" y="2928064"/>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7.</a:t>
            </a:r>
            <a:r>
              <a:rPr lang="zh-CN" altLang="en-US" sz="800" b="1">
                <a:solidFill>
                  <a:schemeClr val="tx1"/>
                </a:solidFill>
              </a:rPr>
              <a:t>将结果序列化</a:t>
            </a:r>
            <a:endParaRPr lang="zh-CN" altLang="en-US" sz="800" b="1">
              <a:solidFill>
                <a:schemeClr val="tx1"/>
              </a:solidFill>
            </a:endParaRPr>
          </a:p>
        </p:txBody>
      </p:sp>
      <p:sp>
        <p:nvSpPr>
          <p:cNvPr id="90" name="矩形 89"/>
          <p:cNvSpPr/>
          <p:nvPr/>
        </p:nvSpPr>
        <p:spPr>
          <a:xfrm>
            <a:off x="3255031" y="1947851"/>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6.</a:t>
            </a:r>
            <a:r>
              <a:rPr lang="zh-CN" altLang="en-US" sz="800" b="1">
                <a:solidFill>
                  <a:schemeClr val="tx1"/>
                </a:solidFill>
              </a:rPr>
              <a:t>返回</a:t>
            </a:r>
            <a:endParaRPr lang="en-US" altLang="zh-CN" sz="800" b="1">
              <a:solidFill>
                <a:schemeClr val="tx1"/>
              </a:solidFill>
            </a:endParaRPr>
          </a:p>
          <a:p>
            <a:pPr algn="ctr"/>
            <a:r>
              <a:rPr lang="zh-CN" altLang="en-US" sz="800" b="1">
                <a:solidFill>
                  <a:schemeClr val="tx1"/>
                </a:solidFill>
              </a:rPr>
              <a:t>调用结果</a:t>
            </a:r>
            <a:endParaRPr lang="zh-CN" altLang="en-US" sz="800" b="1">
              <a:solidFill>
                <a:schemeClr val="tx1"/>
              </a:solidFill>
            </a:endParaRPr>
          </a:p>
        </p:txBody>
      </p:sp>
      <p:sp>
        <p:nvSpPr>
          <p:cNvPr id="34" name="矩形 33"/>
          <p:cNvSpPr/>
          <p:nvPr/>
        </p:nvSpPr>
        <p:spPr>
          <a:xfrm>
            <a:off x="4536314" y="952548"/>
            <a:ext cx="1999493"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rpc::server;</a:t>
            </a:r>
            <a:endParaRPr lang="zh-CN" altLang="en-US" sz="1200">
              <a:solidFill>
                <a:schemeClr val="tx1"/>
              </a:solidFill>
            </a:endParaRPr>
          </a:p>
        </p:txBody>
      </p:sp>
      <p:sp>
        <p:nvSpPr>
          <p:cNvPr id="35" name="矩形 34"/>
          <p:cNvSpPr/>
          <p:nvPr/>
        </p:nvSpPr>
        <p:spPr>
          <a:xfrm>
            <a:off x="1969994" y="948278"/>
            <a:ext cx="1999493"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rpc::client;</a:t>
            </a:r>
            <a:endParaRPr lang="zh-CN" altLang="en-US" sz="1200">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6" name="圆角矩形 45"/>
          <p:cNvSpPr/>
          <p:nvPr/>
        </p:nvSpPr>
        <p:spPr>
          <a:xfrm>
            <a:off x="2719023" y="901312"/>
            <a:ext cx="4490206" cy="2195354"/>
          </a:xfrm>
          <a:prstGeom prst="roundRect">
            <a:avLst>
              <a:gd name="adj" fmla="val 8967"/>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62" name="圆角矩形 61"/>
          <p:cNvSpPr/>
          <p:nvPr/>
        </p:nvSpPr>
        <p:spPr>
          <a:xfrm>
            <a:off x="750491" y="2888979"/>
            <a:ext cx="1475407" cy="41735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Windows.mk</a:t>
            </a:r>
            <a:endParaRPr lang="zh-CN" altLang="en-US" b="1">
              <a:solidFill>
                <a:schemeClr val="tx1"/>
              </a:solidFill>
            </a:endParaRPr>
          </a:p>
        </p:txBody>
      </p:sp>
      <p:sp>
        <p:nvSpPr>
          <p:cNvPr id="64" name="圆角矩形 63"/>
          <p:cNvSpPr/>
          <p:nvPr/>
        </p:nvSpPr>
        <p:spPr>
          <a:xfrm>
            <a:off x="872778" y="2236437"/>
            <a:ext cx="1230830" cy="38165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Makefile</a:t>
            </a:r>
            <a:endParaRPr lang="zh-CN" altLang="en-US" b="1">
              <a:solidFill>
                <a:schemeClr val="tx1"/>
              </a:solidFill>
            </a:endParaRPr>
          </a:p>
        </p:txBody>
      </p:sp>
      <p:sp>
        <p:nvSpPr>
          <p:cNvPr id="23" name="文本框 22"/>
          <p:cNvSpPr txBox="1"/>
          <p:nvPr/>
        </p:nvSpPr>
        <p:spPr>
          <a:xfrm>
            <a:off x="2901181" y="4605192"/>
            <a:ext cx="3649423" cy="307777"/>
          </a:xfrm>
          <a:prstGeom prst="rect">
            <a:avLst/>
          </a:prstGeom>
          <a:noFill/>
        </p:spPr>
        <p:txBody>
          <a:bodyPr wrap="square" rtlCol="0">
            <a:spAutoFit/>
          </a:bodyPr>
          <a:lstStyle/>
          <a:p>
            <a:pPr algn="ctr"/>
            <a:r>
              <a:rPr lang="en-US" altLang="zh-CN"/>
              <a:t>Util/BuildTools/*</a:t>
            </a:r>
            <a:endParaRPr lang="zh-CN" altLang="en-US"/>
          </a:p>
        </p:txBody>
      </p:sp>
      <p:cxnSp>
        <p:nvCxnSpPr>
          <p:cNvPr id="3" name="直接箭头连接符 2"/>
          <p:cNvCxnSpPr>
            <a:stCxn id="64" idx="2"/>
            <a:endCxn id="62" idx="0"/>
          </p:cNvCxnSpPr>
          <p:nvPr/>
        </p:nvCxnSpPr>
        <p:spPr>
          <a:xfrm>
            <a:off x="1488193" y="2618094"/>
            <a:ext cx="0" cy="2708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2732133" y="3777467"/>
            <a:ext cx="2015165" cy="364229"/>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BuildUE4Plugins.bat</a:t>
            </a:r>
            <a:endParaRPr lang="zh-CN" altLang="en-US" b="1">
              <a:solidFill>
                <a:schemeClr val="tx1"/>
              </a:solidFill>
            </a:endParaRPr>
          </a:p>
        </p:txBody>
      </p:sp>
      <p:sp>
        <p:nvSpPr>
          <p:cNvPr id="18" name="圆角矩形 17"/>
          <p:cNvSpPr/>
          <p:nvPr/>
        </p:nvSpPr>
        <p:spPr>
          <a:xfrm>
            <a:off x="3209183" y="3213456"/>
            <a:ext cx="106106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Setup.bat</a:t>
            </a:r>
            <a:endParaRPr lang="zh-CN" altLang="en-US" b="1">
              <a:solidFill>
                <a:schemeClr val="tx1"/>
              </a:solidFill>
            </a:endParaRPr>
          </a:p>
        </p:txBody>
      </p:sp>
      <p:cxnSp>
        <p:nvCxnSpPr>
          <p:cNvPr id="8" name="直接箭头连接符 7"/>
          <p:cNvCxnSpPr>
            <a:stCxn id="17" idx="0"/>
            <a:endCxn id="18" idx="2"/>
          </p:cNvCxnSpPr>
          <p:nvPr/>
        </p:nvCxnSpPr>
        <p:spPr>
          <a:xfrm flipH="1" flipV="1">
            <a:off x="3739715" y="3567885"/>
            <a:ext cx="1" cy="2095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圆角矩形 28"/>
          <p:cNvSpPr/>
          <p:nvPr/>
        </p:nvSpPr>
        <p:spPr>
          <a:xfrm>
            <a:off x="2837120" y="2618095"/>
            <a:ext cx="180515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LibCarla</a:t>
            </a:r>
            <a:r>
              <a:rPr lang="en-US" altLang="zh-CN" b="1">
                <a:solidFill>
                  <a:schemeClr val="tx1"/>
                </a:solidFill>
              </a:rPr>
              <a:t>.bat</a:t>
            </a:r>
            <a:endParaRPr lang="zh-CN" altLang="en-US" b="1">
              <a:solidFill>
                <a:schemeClr val="tx1"/>
              </a:solidFill>
            </a:endParaRPr>
          </a:p>
        </p:txBody>
      </p:sp>
      <p:sp>
        <p:nvSpPr>
          <p:cNvPr id="30" name="圆角矩形 29"/>
          <p:cNvSpPr/>
          <p:nvPr/>
        </p:nvSpPr>
        <p:spPr>
          <a:xfrm>
            <a:off x="2901179" y="1817227"/>
            <a:ext cx="192183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PythonAPI</a:t>
            </a:r>
            <a:r>
              <a:rPr lang="en-US" altLang="zh-CN" b="1">
                <a:solidFill>
                  <a:schemeClr val="tx1"/>
                </a:solidFill>
              </a:rPr>
              <a:t>.bat</a:t>
            </a:r>
            <a:endParaRPr lang="zh-CN" altLang="en-US" b="1">
              <a:solidFill>
                <a:schemeClr val="tx1"/>
              </a:solidFill>
            </a:endParaRPr>
          </a:p>
        </p:txBody>
      </p:sp>
      <p:cxnSp>
        <p:nvCxnSpPr>
          <p:cNvPr id="16" name="直接箭头连接符 15"/>
          <p:cNvCxnSpPr>
            <a:stCxn id="29" idx="0"/>
            <a:endCxn id="30" idx="2"/>
          </p:cNvCxnSpPr>
          <p:nvPr/>
        </p:nvCxnSpPr>
        <p:spPr>
          <a:xfrm flipV="1">
            <a:off x="3739695" y="2171658"/>
            <a:ext cx="122402" cy="4464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8" idx="0"/>
            <a:endCxn id="29" idx="2"/>
          </p:cNvCxnSpPr>
          <p:nvPr/>
        </p:nvCxnSpPr>
        <p:spPr>
          <a:xfrm flipH="1" flipV="1">
            <a:off x="3739695" y="2972524"/>
            <a:ext cx="18" cy="2409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7" name="圆角矩形 36"/>
          <p:cNvSpPr/>
          <p:nvPr/>
        </p:nvSpPr>
        <p:spPr>
          <a:xfrm>
            <a:off x="4925894" y="2618094"/>
            <a:ext cx="194869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OSM2ODR</a:t>
            </a:r>
            <a:r>
              <a:rPr lang="en-US" altLang="zh-CN" b="1">
                <a:solidFill>
                  <a:schemeClr val="tx1"/>
                </a:solidFill>
              </a:rPr>
              <a:t>.bat</a:t>
            </a:r>
            <a:endParaRPr lang="zh-CN" altLang="en-US" b="1">
              <a:solidFill>
                <a:schemeClr val="tx1"/>
              </a:solidFill>
            </a:endParaRPr>
          </a:p>
        </p:txBody>
      </p:sp>
      <p:cxnSp>
        <p:nvCxnSpPr>
          <p:cNvPr id="26" name="直接箭头连接符 25"/>
          <p:cNvCxnSpPr>
            <a:stCxn id="37" idx="0"/>
            <a:endCxn id="30" idx="2"/>
          </p:cNvCxnSpPr>
          <p:nvPr/>
        </p:nvCxnSpPr>
        <p:spPr>
          <a:xfrm flipH="1" flipV="1">
            <a:off x="3862099" y="2171656"/>
            <a:ext cx="2038145" cy="446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1" name="圆角矩形 40"/>
          <p:cNvSpPr/>
          <p:nvPr/>
        </p:nvSpPr>
        <p:spPr>
          <a:xfrm>
            <a:off x="5092926" y="1801797"/>
            <a:ext cx="192183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CarlaUE4</a:t>
            </a:r>
            <a:r>
              <a:rPr lang="en-US" altLang="zh-CN" b="1">
                <a:solidFill>
                  <a:schemeClr val="tx1"/>
                </a:solidFill>
              </a:rPr>
              <a:t>.bat</a:t>
            </a:r>
            <a:endParaRPr lang="zh-CN" altLang="en-US" b="1">
              <a:solidFill>
                <a:schemeClr val="tx1"/>
              </a:solidFill>
            </a:endParaRPr>
          </a:p>
        </p:txBody>
      </p:sp>
      <p:sp>
        <p:nvSpPr>
          <p:cNvPr id="47" name="圆角矩形 46"/>
          <p:cNvSpPr/>
          <p:nvPr/>
        </p:nvSpPr>
        <p:spPr>
          <a:xfrm>
            <a:off x="4401475" y="1200991"/>
            <a:ext cx="127596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rgbClr val="C00000"/>
                </a:solidFill>
              </a:rPr>
              <a:t>Package</a:t>
            </a:r>
            <a:r>
              <a:rPr lang="en-US" altLang="zh-CN" b="1">
                <a:solidFill>
                  <a:schemeClr val="tx1"/>
                </a:solidFill>
              </a:rPr>
              <a:t>.bat</a:t>
            </a:r>
            <a:endParaRPr lang="zh-CN" altLang="en-US" b="1">
              <a:solidFill>
                <a:schemeClr val="tx1"/>
              </a:solidFill>
            </a:endParaRPr>
          </a:p>
        </p:txBody>
      </p:sp>
      <p:cxnSp>
        <p:nvCxnSpPr>
          <p:cNvPr id="33" name="肘形连接符 32"/>
          <p:cNvCxnSpPr>
            <a:stCxn id="62" idx="2"/>
            <a:endCxn id="17" idx="2"/>
          </p:cNvCxnSpPr>
          <p:nvPr/>
        </p:nvCxnSpPr>
        <p:spPr>
          <a:xfrm rot="16200000" flipH="1">
            <a:off x="2196276" y="2598255"/>
            <a:ext cx="835359" cy="2251521"/>
          </a:xfrm>
          <a:prstGeom prst="bentConnector3">
            <a:avLst>
              <a:gd name="adj1" fmla="val 127365"/>
            </a:avLst>
          </a:prstGeom>
          <a:ln w="1905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3739694" y="2171657"/>
            <a:ext cx="2314150" cy="4464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37" idx="0"/>
            <a:endCxn id="41" idx="2"/>
          </p:cNvCxnSpPr>
          <p:nvPr/>
        </p:nvCxnSpPr>
        <p:spPr>
          <a:xfrm flipV="1">
            <a:off x="5900242" y="2156226"/>
            <a:ext cx="153602" cy="4618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30" idx="0"/>
            <a:endCxn id="47" idx="2"/>
          </p:cNvCxnSpPr>
          <p:nvPr/>
        </p:nvCxnSpPr>
        <p:spPr>
          <a:xfrm flipV="1">
            <a:off x="3862097" y="1555422"/>
            <a:ext cx="1177358" cy="26180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41" idx="0"/>
            <a:endCxn id="47" idx="2"/>
          </p:cNvCxnSpPr>
          <p:nvPr/>
        </p:nvCxnSpPr>
        <p:spPr>
          <a:xfrm flipH="1" flipV="1">
            <a:off x="5039457" y="1555422"/>
            <a:ext cx="1014389" cy="2463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020707" y="1517005"/>
            <a:ext cx="1302947" cy="307777"/>
          </a:xfrm>
          <a:prstGeom prst="rect">
            <a:avLst/>
          </a:prstGeom>
          <a:noFill/>
        </p:spPr>
        <p:txBody>
          <a:bodyPr wrap="square" rtlCol="0">
            <a:spAutoFit/>
          </a:bodyPr>
          <a:lstStyle/>
          <a:p>
            <a:pPr algn="ctr"/>
            <a:r>
              <a:rPr lang="en-US" altLang="zh-CN"/>
              <a:t>make </a:t>
            </a:r>
            <a:r>
              <a:rPr lang="en-US" altLang="zh-CN">
                <a:solidFill>
                  <a:srgbClr val="C00000"/>
                </a:solidFill>
              </a:rPr>
              <a:t>launch</a:t>
            </a:r>
            <a:endParaRPr lang="zh-CN" altLang="en-US">
              <a:solidFill>
                <a:srgbClr val="C00000"/>
              </a:solidFill>
            </a:endParaRPr>
          </a:p>
        </p:txBody>
      </p:sp>
      <p:sp>
        <p:nvSpPr>
          <p:cNvPr id="25" name="文本框 24"/>
          <p:cNvSpPr txBox="1"/>
          <p:nvPr/>
        </p:nvSpPr>
        <p:spPr>
          <a:xfrm>
            <a:off x="2451185" y="1523465"/>
            <a:ext cx="1950288" cy="307777"/>
          </a:xfrm>
          <a:prstGeom prst="rect">
            <a:avLst/>
          </a:prstGeom>
          <a:noFill/>
        </p:spPr>
        <p:txBody>
          <a:bodyPr wrap="square" rtlCol="0">
            <a:spAutoFit/>
          </a:bodyPr>
          <a:lstStyle/>
          <a:p>
            <a:pPr algn="ctr"/>
            <a:r>
              <a:rPr lang="en-US" altLang="zh-CN"/>
              <a:t>make </a:t>
            </a:r>
            <a:r>
              <a:rPr lang="en-US" altLang="zh-CN">
                <a:solidFill>
                  <a:srgbClr val="C00000"/>
                </a:solidFill>
              </a:rPr>
              <a:t>PythonAPI</a:t>
            </a:r>
            <a:endParaRPr lang="zh-CN" altLang="en-US">
              <a:solidFill>
                <a:srgbClr val="C00000"/>
              </a:solidFill>
            </a:endParaRPr>
          </a:p>
        </p:txBody>
      </p:sp>
      <p:sp>
        <p:nvSpPr>
          <p:cNvPr id="27" name="文本框 26"/>
          <p:cNvSpPr txBox="1"/>
          <p:nvPr/>
        </p:nvSpPr>
        <p:spPr>
          <a:xfrm>
            <a:off x="2406587" y="2310317"/>
            <a:ext cx="1432186" cy="307777"/>
          </a:xfrm>
          <a:prstGeom prst="rect">
            <a:avLst/>
          </a:prstGeom>
          <a:noFill/>
        </p:spPr>
        <p:txBody>
          <a:bodyPr wrap="square" rtlCol="0">
            <a:spAutoFit/>
          </a:bodyPr>
          <a:lstStyle/>
          <a:p>
            <a:pPr algn="ctr"/>
            <a:r>
              <a:rPr lang="en-US" altLang="zh-CN"/>
              <a:t>make </a:t>
            </a:r>
            <a:r>
              <a:rPr lang="en-US" altLang="zh-CN">
                <a:solidFill>
                  <a:srgbClr val="C00000"/>
                </a:solidFill>
              </a:rPr>
              <a:t>LibCarla</a:t>
            </a:r>
            <a:endParaRPr lang="zh-CN" altLang="en-US">
              <a:solidFill>
                <a:srgbClr val="C00000"/>
              </a:solidFill>
            </a:endParaRPr>
          </a:p>
        </p:txBody>
      </p:sp>
      <p:sp>
        <p:nvSpPr>
          <p:cNvPr id="28" name="文本框 27"/>
          <p:cNvSpPr txBox="1"/>
          <p:nvPr/>
        </p:nvSpPr>
        <p:spPr>
          <a:xfrm>
            <a:off x="5926290" y="2333784"/>
            <a:ext cx="1397362" cy="307777"/>
          </a:xfrm>
          <a:prstGeom prst="rect">
            <a:avLst/>
          </a:prstGeom>
          <a:noFill/>
        </p:spPr>
        <p:txBody>
          <a:bodyPr wrap="square" rtlCol="0">
            <a:spAutoFit/>
          </a:bodyPr>
          <a:lstStyle/>
          <a:p>
            <a:pPr algn="ctr"/>
            <a:r>
              <a:rPr lang="en-US" altLang="zh-CN"/>
              <a:t>make </a:t>
            </a:r>
            <a:r>
              <a:rPr lang="en-US" altLang="zh-CN">
                <a:solidFill>
                  <a:srgbClr val="C00000"/>
                </a:solidFill>
              </a:rPr>
              <a:t>osm2odr</a:t>
            </a:r>
            <a:endParaRPr lang="zh-CN" altLang="en-US">
              <a:solidFill>
                <a:srgbClr val="C00000"/>
              </a:solidFill>
            </a:endParaRPr>
          </a:p>
        </p:txBody>
      </p:sp>
      <p:sp>
        <p:nvSpPr>
          <p:cNvPr id="31" name="文本框 30"/>
          <p:cNvSpPr txBox="1"/>
          <p:nvPr/>
        </p:nvSpPr>
        <p:spPr>
          <a:xfrm>
            <a:off x="4258483" y="3227089"/>
            <a:ext cx="1149947" cy="307777"/>
          </a:xfrm>
          <a:prstGeom prst="rect">
            <a:avLst/>
          </a:prstGeom>
          <a:noFill/>
        </p:spPr>
        <p:txBody>
          <a:bodyPr wrap="square" rtlCol="0">
            <a:spAutoFit/>
          </a:bodyPr>
          <a:lstStyle/>
          <a:p>
            <a:pPr algn="ctr"/>
            <a:r>
              <a:rPr lang="en-US" altLang="zh-CN"/>
              <a:t>make </a:t>
            </a:r>
            <a:r>
              <a:rPr lang="en-US" altLang="zh-CN">
                <a:solidFill>
                  <a:srgbClr val="C00000"/>
                </a:solidFill>
              </a:rPr>
              <a:t>setup</a:t>
            </a:r>
            <a:endParaRPr lang="zh-CN" altLang="en-US">
              <a:solidFill>
                <a:srgbClr val="C00000"/>
              </a:solidFill>
            </a:endParaRPr>
          </a:p>
        </p:txBody>
      </p:sp>
      <p:sp>
        <p:nvSpPr>
          <p:cNvPr id="32" name="文本框 31"/>
          <p:cNvSpPr txBox="1"/>
          <p:nvPr/>
        </p:nvSpPr>
        <p:spPr>
          <a:xfrm>
            <a:off x="4642273" y="3794505"/>
            <a:ext cx="2238419" cy="307777"/>
          </a:xfrm>
          <a:prstGeom prst="rect">
            <a:avLst/>
          </a:prstGeom>
          <a:noFill/>
        </p:spPr>
        <p:txBody>
          <a:bodyPr wrap="square" rtlCol="0">
            <a:spAutoFit/>
          </a:bodyPr>
          <a:lstStyle/>
          <a:p>
            <a:pPr algn="ctr"/>
            <a:r>
              <a:rPr lang="en-US" altLang="zh-CN"/>
              <a:t>make </a:t>
            </a:r>
            <a:r>
              <a:rPr lang="en-US" altLang="zh-CN">
                <a:solidFill>
                  <a:srgbClr val="C00000"/>
                </a:solidFill>
              </a:rPr>
              <a:t>downloadplugin</a:t>
            </a:r>
            <a:endParaRPr lang="zh-CN" altLang="en-US">
              <a:solidFill>
                <a:srgbClr val="C00000"/>
              </a:solidFill>
            </a:endParaRPr>
          </a:p>
        </p:txBody>
      </p:sp>
      <p:sp>
        <p:nvSpPr>
          <p:cNvPr id="34" name="文本框 33"/>
          <p:cNvSpPr txBox="1"/>
          <p:nvPr/>
        </p:nvSpPr>
        <p:spPr>
          <a:xfrm>
            <a:off x="5254140" y="2229718"/>
            <a:ext cx="698681" cy="246221"/>
          </a:xfrm>
          <a:prstGeom prst="rect">
            <a:avLst/>
          </a:prstGeom>
          <a:noFill/>
        </p:spPr>
        <p:txBody>
          <a:bodyPr wrap="square" rtlCol="0">
            <a:spAutoFit/>
          </a:bodyPr>
          <a:lstStyle/>
          <a:p>
            <a:pPr algn="ctr"/>
            <a:r>
              <a:rPr lang="en-US" altLang="zh-CN" sz="1000"/>
              <a:t>server</a:t>
            </a:r>
            <a:endParaRPr lang="zh-CN" altLang="en-US" sz="1000"/>
          </a:p>
        </p:txBody>
      </p:sp>
      <p:sp>
        <p:nvSpPr>
          <p:cNvPr id="36" name="文本框 35"/>
          <p:cNvSpPr txBox="1"/>
          <p:nvPr/>
        </p:nvSpPr>
        <p:spPr>
          <a:xfrm>
            <a:off x="3666091" y="2246693"/>
            <a:ext cx="698681" cy="246221"/>
          </a:xfrm>
          <a:prstGeom prst="rect">
            <a:avLst/>
          </a:prstGeom>
          <a:noFill/>
        </p:spPr>
        <p:txBody>
          <a:bodyPr wrap="square" rtlCol="0">
            <a:spAutoFit/>
          </a:bodyPr>
          <a:lstStyle/>
          <a:p>
            <a:pPr algn="ctr"/>
            <a:r>
              <a:rPr lang="en-US" altLang="zh-CN" sz="1000"/>
              <a:t>client</a:t>
            </a:r>
            <a:endParaRPr lang="zh-CN" altLang="en-US" sz="1000"/>
          </a:p>
        </p:txBody>
      </p:sp>
      <p:sp>
        <p:nvSpPr>
          <p:cNvPr id="38" name="Google Shape;92;g80294dfa11_0_4"/>
          <p:cNvSpPr txBox="1"/>
          <p:nvPr/>
        </p:nvSpPr>
        <p:spPr>
          <a:xfrm>
            <a:off x="3518284" y="286296"/>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lgn="ctr"/>
            <a:r>
              <a:rPr lang="zh-CN" altLang="en-US" sz="2400" b="1">
                <a:solidFill>
                  <a:srgbClr val="39373D"/>
                </a:solidFill>
                <a:latin typeface="Muli"/>
                <a:ea typeface="Muli"/>
                <a:cs typeface="Muli"/>
                <a:sym typeface="Muli"/>
              </a:rPr>
              <a:t>构建流程</a:t>
            </a:r>
            <a:endParaRPr lang="zh-CN" altLang="en-US" sz="2400" b="1">
              <a:solidFill>
                <a:srgbClr val="39373D"/>
              </a:solidFill>
              <a:latin typeface="Muli"/>
              <a:ea typeface="Muli"/>
              <a:cs typeface="Muli"/>
              <a:sym typeface="Muli"/>
            </a:endParaRPr>
          </a:p>
        </p:txBody>
      </p:sp>
      <p:sp>
        <p:nvSpPr>
          <p:cNvPr id="35" name="文本框 34"/>
          <p:cNvSpPr txBox="1"/>
          <p:nvPr/>
        </p:nvSpPr>
        <p:spPr>
          <a:xfrm>
            <a:off x="5641379" y="1192974"/>
            <a:ext cx="1393717" cy="307777"/>
          </a:xfrm>
          <a:prstGeom prst="rect">
            <a:avLst/>
          </a:prstGeom>
          <a:noFill/>
        </p:spPr>
        <p:txBody>
          <a:bodyPr wrap="square" rtlCol="0">
            <a:spAutoFit/>
          </a:bodyPr>
          <a:lstStyle/>
          <a:p>
            <a:pPr algn="ctr"/>
            <a:r>
              <a:rPr lang="en-US" altLang="zh-CN"/>
              <a:t>make </a:t>
            </a:r>
            <a:r>
              <a:rPr lang="en-US" altLang="zh-CN">
                <a:solidFill>
                  <a:srgbClr val="C00000"/>
                </a:solidFill>
              </a:rPr>
              <a:t>package</a:t>
            </a:r>
            <a:endParaRPr lang="zh-CN" altLang="en-US">
              <a:solidFill>
                <a:srgbClr val="C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62" name="圆角矩形 61"/>
          <p:cNvSpPr/>
          <p:nvPr/>
        </p:nvSpPr>
        <p:spPr>
          <a:xfrm>
            <a:off x="772716" y="1803764"/>
            <a:ext cx="1475407" cy="41735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Linux.mk</a:t>
            </a:r>
            <a:endParaRPr lang="zh-CN" altLang="en-US" b="1">
              <a:solidFill>
                <a:schemeClr val="tx1"/>
              </a:solidFill>
            </a:endParaRPr>
          </a:p>
        </p:txBody>
      </p:sp>
      <p:sp>
        <p:nvSpPr>
          <p:cNvPr id="64" name="圆角矩形 63"/>
          <p:cNvSpPr/>
          <p:nvPr/>
        </p:nvSpPr>
        <p:spPr>
          <a:xfrm>
            <a:off x="895003" y="1151222"/>
            <a:ext cx="1230830" cy="38165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Makefile</a:t>
            </a:r>
            <a:endParaRPr lang="zh-CN" altLang="en-US" b="1">
              <a:solidFill>
                <a:schemeClr val="tx1"/>
              </a:solidFill>
            </a:endParaRPr>
          </a:p>
        </p:txBody>
      </p:sp>
      <p:cxnSp>
        <p:nvCxnSpPr>
          <p:cNvPr id="3" name="直接箭头连接符 2"/>
          <p:cNvCxnSpPr>
            <a:stCxn id="64" idx="2"/>
            <a:endCxn id="62" idx="0"/>
          </p:cNvCxnSpPr>
          <p:nvPr/>
        </p:nvCxnSpPr>
        <p:spPr>
          <a:xfrm>
            <a:off x="1509783" y="1532879"/>
            <a:ext cx="635" cy="2711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970350" y="2871817"/>
            <a:ext cx="1080135" cy="36449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Check.sh</a:t>
            </a:r>
            <a:endParaRPr lang="zh-CN" altLang="en-US" b="1">
              <a:solidFill>
                <a:schemeClr val="tx1"/>
              </a:solidFill>
            </a:endParaRPr>
          </a:p>
        </p:txBody>
      </p:sp>
      <p:sp>
        <p:nvSpPr>
          <p:cNvPr id="38" name="Google Shape;92;g80294dfa11_0_4"/>
          <p:cNvSpPr txBox="1"/>
          <p:nvPr/>
        </p:nvSpPr>
        <p:spPr>
          <a:xfrm>
            <a:off x="3518284" y="286296"/>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lgn="ctr"/>
            <a:r>
              <a:rPr lang="zh-CN" altLang="en-US" sz="2400" b="1">
                <a:solidFill>
                  <a:srgbClr val="39373D"/>
                </a:solidFill>
                <a:latin typeface="Muli"/>
                <a:ea typeface="Muli"/>
                <a:cs typeface="Muli"/>
                <a:sym typeface="Muli"/>
              </a:rPr>
              <a:t>测试流程</a:t>
            </a:r>
            <a:endParaRPr lang="zh-CN" altLang="en-US" sz="2400" b="1">
              <a:solidFill>
                <a:srgbClr val="39373D"/>
              </a:solidFill>
              <a:latin typeface="Muli"/>
              <a:ea typeface="Muli"/>
              <a:cs typeface="Muli"/>
              <a:sym typeface="Muli"/>
            </a:endParaRPr>
          </a:p>
        </p:txBody>
      </p:sp>
      <p:sp>
        <p:nvSpPr>
          <p:cNvPr id="2" name="文本框 1"/>
          <p:cNvSpPr txBox="1"/>
          <p:nvPr/>
        </p:nvSpPr>
        <p:spPr>
          <a:xfrm>
            <a:off x="278062" y="2246342"/>
            <a:ext cx="1232355" cy="521970"/>
          </a:xfrm>
          <a:prstGeom prst="rect">
            <a:avLst/>
          </a:prstGeom>
          <a:noFill/>
        </p:spPr>
        <p:txBody>
          <a:bodyPr wrap="square" rtlCol="0">
            <a:spAutoFit/>
          </a:bodyPr>
          <a:lstStyle/>
          <a:p>
            <a:pPr algn="ctr"/>
            <a:r>
              <a:rPr lang="en-US" altLang="zh-CN"/>
              <a:t>make </a:t>
            </a:r>
            <a:endParaRPr lang="en-US" altLang="zh-CN"/>
          </a:p>
          <a:p>
            <a:pPr algn="ctr"/>
            <a:r>
              <a:rPr lang="en-US" altLang="zh-CN">
                <a:solidFill>
                  <a:srgbClr val="C00000"/>
                </a:solidFill>
              </a:rPr>
              <a:t>smoke_tests</a:t>
            </a:r>
            <a:endParaRPr lang="zh-CN" altLang="en-US">
              <a:solidFill>
                <a:srgbClr val="C00000"/>
              </a:solidFill>
            </a:endParaRPr>
          </a:p>
        </p:txBody>
      </p:sp>
      <p:cxnSp>
        <p:nvCxnSpPr>
          <p:cNvPr id="7" name="直接箭头连接符 6"/>
          <p:cNvCxnSpPr>
            <a:stCxn id="62" idx="2"/>
            <a:endCxn id="17" idx="0"/>
          </p:cNvCxnSpPr>
          <p:nvPr/>
        </p:nvCxnSpPr>
        <p:spPr>
          <a:xfrm>
            <a:off x="1510420" y="2221120"/>
            <a:ext cx="0" cy="650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3051175" y="1584325"/>
            <a:ext cx="2181860" cy="1599565"/>
          </a:xfrm>
          <a:prstGeom prst="rect">
            <a:avLst/>
          </a:prstGeom>
          <a:noFill/>
        </p:spPr>
        <p:txBody>
          <a:bodyPr wrap="square" rtlCol="0">
            <a:spAutoFit/>
          </a:bodyPr>
          <a:lstStyle/>
          <a:p>
            <a:pPr marL="285750" indent="-285750" eaLnBrk="1" fontAlgn="auto" latinLnBrk="0" hangingPunct="1">
              <a:lnSpc>
                <a:spcPct val="150000"/>
              </a:lnSpc>
              <a:buFont typeface="Arial" panose="020B0604020202020204" pitchFamily="34" charset="0"/>
              <a:buChar char="•"/>
            </a:pPr>
            <a:r>
              <a:rPr lang="zh-CN" altLang="en-US">
                <a:ea typeface="宋体" panose="02010600030101010101" pitchFamily="2" charset="-122"/>
              </a:rPr>
              <a:t>下载测试所需的文件</a:t>
            </a:r>
            <a:endParaRPr lang="en-US" altLang="zh-CN">
              <a:ea typeface="宋体" panose="02010600030101010101" pitchFamily="2" charset="-122"/>
            </a:endParaRPr>
          </a:p>
          <a:p>
            <a:pPr marL="285750" indent="-285750" eaLnBrk="1" fontAlgn="auto" latinLnBrk="0" hangingPunct="1">
              <a:lnSpc>
                <a:spcPct val="150000"/>
              </a:lnSpc>
              <a:buFont typeface="Arial" panose="020B0604020202020204" pitchFamily="34" charset="0"/>
              <a:buChar char="•"/>
            </a:pPr>
            <a:r>
              <a:rPr lang="en-US" altLang="zh-CN">
                <a:ea typeface="宋体" panose="02010600030101010101" pitchFamily="2" charset="-122"/>
              </a:rPr>
              <a:t>LibCarla </a:t>
            </a:r>
            <a:r>
              <a:rPr lang="zh-CN" altLang="en-US">
                <a:ea typeface="宋体" panose="02010600030101010101" pitchFamily="2" charset="-122"/>
              </a:rPr>
              <a:t>测试</a:t>
            </a:r>
            <a:endParaRPr lang="en-US" altLang="zh-CN">
              <a:ea typeface="宋体" panose="02010600030101010101" pitchFamily="2" charset="-122"/>
            </a:endParaRPr>
          </a:p>
          <a:p>
            <a:pPr marL="285750" indent="-285750" eaLnBrk="1" fontAlgn="auto" latinLnBrk="0" hangingPunct="1">
              <a:lnSpc>
                <a:spcPct val="150000"/>
              </a:lnSpc>
              <a:buFont typeface="Arial" panose="020B0604020202020204" pitchFamily="34" charset="0"/>
              <a:buChar char="•"/>
            </a:pPr>
            <a:r>
              <a:rPr lang="en-US" altLang="zh-CN">
                <a:ea typeface="宋体" panose="02010600030101010101" pitchFamily="2" charset="-122"/>
              </a:rPr>
              <a:t>Python API </a:t>
            </a:r>
            <a:r>
              <a:rPr lang="zh-CN" altLang="en-US">
                <a:ea typeface="宋体" panose="02010600030101010101" pitchFamily="2" charset="-122"/>
              </a:rPr>
              <a:t>单元测试</a:t>
            </a:r>
            <a:endParaRPr lang="zh-CN" altLang="en-US">
              <a:ea typeface="宋体" panose="02010600030101010101" pitchFamily="2" charset="-122"/>
            </a:endParaRPr>
          </a:p>
          <a:p>
            <a:pPr marL="285750" indent="-285750" eaLnBrk="1" fontAlgn="auto" latinLnBrk="0" hangingPunct="1">
              <a:lnSpc>
                <a:spcPct val="150000"/>
              </a:lnSpc>
              <a:buFont typeface="Arial" panose="020B0604020202020204" pitchFamily="34" charset="0"/>
              <a:buChar char="•"/>
            </a:pPr>
            <a:r>
              <a:rPr lang="zh-CN" altLang="en-US">
                <a:ea typeface="宋体" panose="02010600030101010101" pitchFamily="2" charset="-122"/>
              </a:rPr>
              <a:t>冒烟测试</a:t>
            </a:r>
            <a:endParaRPr lang="zh-CN" altLang="en-US">
              <a:ea typeface="宋体" panose="02010600030101010101" pitchFamily="2" charset="-122"/>
            </a:endParaRPr>
          </a:p>
          <a:p>
            <a:pPr marL="285750" indent="-285750">
              <a:buFont typeface="Wingdings" panose="05000000000000000000" charset="0"/>
              <a:buChar char="l"/>
            </a:pPr>
            <a:endParaRPr lang="zh-CN" altLang="en-US">
              <a:ea typeface="宋体" panose="02010600030101010101"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62" name="圆角矩形 61"/>
          <p:cNvSpPr/>
          <p:nvPr/>
        </p:nvSpPr>
        <p:spPr>
          <a:xfrm>
            <a:off x="4630644" y="1705122"/>
            <a:ext cx="1475407" cy="47372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配置车轮、车辆</a:t>
            </a:r>
            <a:r>
              <a:rPr lang="zh-CN" altLang="en-US" b="1">
                <a:solidFill>
                  <a:srgbClr val="C00000"/>
                </a:solidFill>
              </a:rPr>
              <a:t>蓝图</a:t>
            </a:r>
            <a:endParaRPr lang="zh-CN" altLang="en-US" b="1">
              <a:solidFill>
                <a:srgbClr val="C00000"/>
              </a:solidFill>
            </a:endParaRPr>
          </a:p>
        </p:txBody>
      </p:sp>
      <p:sp>
        <p:nvSpPr>
          <p:cNvPr id="64" name="圆角矩形 63"/>
          <p:cNvSpPr/>
          <p:nvPr/>
        </p:nvSpPr>
        <p:spPr>
          <a:xfrm>
            <a:off x="1944852" y="2318230"/>
            <a:ext cx="1230830" cy="47372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配置</a:t>
            </a:r>
            <a:endParaRPr lang="en-US" altLang="zh-CN" b="1">
              <a:solidFill>
                <a:schemeClr val="tx1"/>
              </a:solidFill>
            </a:endParaRPr>
          </a:p>
          <a:p>
            <a:pPr algn="ctr"/>
            <a:r>
              <a:rPr lang="zh-CN" altLang="en-US" b="1">
                <a:solidFill>
                  <a:srgbClr val="C00000"/>
                </a:solidFill>
              </a:rPr>
              <a:t>动画蓝图</a:t>
            </a:r>
            <a:endParaRPr lang="zh-CN" altLang="en-US" b="1">
              <a:solidFill>
                <a:srgbClr val="C00000"/>
              </a:solidFill>
            </a:endParaRPr>
          </a:p>
        </p:txBody>
      </p:sp>
      <p:sp>
        <p:nvSpPr>
          <p:cNvPr id="17" name="圆角矩形 16"/>
          <p:cNvSpPr/>
          <p:nvPr/>
        </p:nvSpPr>
        <p:spPr>
          <a:xfrm>
            <a:off x="6695851" y="1715712"/>
            <a:ext cx="1330190" cy="45254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添加车辆到</a:t>
            </a:r>
            <a:endParaRPr lang="en-US" altLang="zh-CN" b="1">
              <a:solidFill>
                <a:schemeClr val="tx1"/>
              </a:solidFill>
            </a:endParaRPr>
          </a:p>
          <a:p>
            <a:pPr algn="ctr"/>
            <a:r>
              <a:rPr lang="zh-CN" altLang="en-US" b="1">
                <a:solidFill>
                  <a:srgbClr val="C00000"/>
                </a:solidFill>
              </a:rPr>
              <a:t>蓝图库</a:t>
            </a:r>
            <a:r>
              <a:rPr lang="zh-CN" altLang="en-US" b="1">
                <a:solidFill>
                  <a:schemeClr val="tx1"/>
                </a:solidFill>
              </a:rPr>
              <a:t>并测试</a:t>
            </a:r>
            <a:endParaRPr lang="zh-CN" altLang="en-US" b="1">
              <a:solidFill>
                <a:schemeClr val="tx1"/>
              </a:solidFill>
            </a:endParaRPr>
          </a:p>
        </p:txBody>
      </p:sp>
      <p:sp>
        <p:nvSpPr>
          <p:cNvPr id="38" name="Google Shape;92;g80294dfa11_0_4"/>
          <p:cNvSpPr txBox="1"/>
          <p:nvPr/>
        </p:nvSpPr>
        <p:spPr>
          <a:xfrm>
            <a:off x="2920531" y="435038"/>
            <a:ext cx="2326768"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lgn="ctr"/>
            <a:r>
              <a:rPr lang="zh-CN" altLang="en-US" sz="2400" b="1">
                <a:solidFill>
                  <a:srgbClr val="39373D"/>
                </a:solidFill>
                <a:latin typeface="Muli"/>
                <a:ea typeface="Muli"/>
                <a:cs typeface="Muli"/>
                <a:sym typeface="Muli"/>
              </a:rPr>
              <a:t>导入并配置车辆</a:t>
            </a:r>
            <a:endParaRPr lang="zh-CN" altLang="en-US" sz="2400" b="1">
              <a:solidFill>
                <a:srgbClr val="39373D"/>
              </a:solidFill>
              <a:latin typeface="Muli"/>
              <a:ea typeface="Muli"/>
              <a:cs typeface="Muli"/>
              <a:sym typeface="Muli"/>
            </a:endParaRPr>
          </a:p>
        </p:txBody>
      </p:sp>
      <p:sp>
        <p:nvSpPr>
          <p:cNvPr id="2" name="文本框 1"/>
          <p:cNvSpPr txBox="1"/>
          <p:nvPr/>
        </p:nvSpPr>
        <p:spPr>
          <a:xfrm>
            <a:off x="526950" y="2278092"/>
            <a:ext cx="1382918" cy="553998"/>
          </a:xfrm>
          <a:prstGeom prst="rect">
            <a:avLst/>
          </a:prstGeom>
          <a:noFill/>
        </p:spPr>
        <p:txBody>
          <a:bodyPr wrap="square" rtlCol="0">
            <a:spAutoFit/>
          </a:bodyPr>
          <a:lstStyle/>
          <a:p>
            <a:pPr algn="ctr"/>
            <a:r>
              <a:rPr lang="en-US" altLang="zh-CN" sz="1000"/>
              <a:t>Content/Carla/</a:t>
            </a:r>
            <a:endParaRPr lang="en-US" altLang="zh-CN" sz="1000"/>
          </a:p>
          <a:p>
            <a:pPr algn="ctr"/>
            <a:r>
              <a:rPr lang="en-US" altLang="zh-CN" sz="1000">
                <a:solidFill>
                  <a:srgbClr val="72AE46"/>
                </a:solidFill>
              </a:rPr>
              <a:t>Static</a:t>
            </a:r>
            <a:r>
              <a:rPr lang="en-US" altLang="zh-CN" sz="1000"/>
              <a:t>/Car/BYD</a:t>
            </a:r>
            <a:endParaRPr lang="en-US" altLang="zh-CN" sz="1000"/>
          </a:p>
          <a:p>
            <a:pPr algn="ctr"/>
            <a:r>
              <a:rPr lang="en-US" altLang="zh-CN" sz="1000"/>
              <a:t>BYD_</a:t>
            </a:r>
            <a:r>
              <a:rPr lang="en-US" altLang="zh-CN" sz="1000">
                <a:solidFill>
                  <a:srgbClr val="C00000"/>
                </a:solidFill>
              </a:rPr>
              <a:t>AnimBlueprint</a:t>
            </a:r>
            <a:endParaRPr lang="en-US" altLang="zh-CN" sz="1000">
              <a:solidFill>
                <a:srgbClr val="C00000"/>
              </a:solidFill>
            </a:endParaRPr>
          </a:p>
        </p:txBody>
      </p:sp>
      <p:cxnSp>
        <p:nvCxnSpPr>
          <p:cNvPr id="6" name="直接箭头连接符 5"/>
          <p:cNvCxnSpPr>
            <a:stCxn id="62" idx="3"/>
            <a:endCxn id="17" idx="1"/>
          </p:cNvCxnSpPr>
          <p:nvPr/>
        </p:nvCxnSpPr>
        <p:spPr>
          <a:xfrm>
            <a:off x="6106051" y="1941983"/>
            <a:ext cx="5898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 name="圆角矩形 17"/>
          <p:cNvSpPr/>
          <p:nvPr/>
        </p:nvSpPr>
        <p:spPr>
          <a:xfrm>
            <a:off x="1935974" y="1225561"/>
            <a:ext cx="1230830" cy="47372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创建并导入</a:t>
            </a:r>
            <a:r>
              <a:rPr lang="zh-CN" altLang="en-US" b="1">
                <a:solidFill>
                  <a:srgbClr val="C00000"/>
                </a:solidFill>
              </a:rPr>
              <a:t>骨骼网格体</a:t>
            </a:r>
            <a:endParaRPr lang="zh-CN" altLang="en-US" b="1">
              <a:solidFill>
                <a:srgbClr val="C00000"/>
              </a:solidFill>
            </a:endParaRPr>
          </a:p>
        </p:txBody>
      </p:sp>
      <p:sp>
        <p:nvSpPr>
          <p:cNvPr id="20" name="文本框 19"/>
          <p:cNvSpPr txBox="1"/>
          <p:nvPr/>
        </p:nvSpPr>
        <p:spPr>
          <a:xfrm>
            <a:off x="731778" y="1160641"/>
            <a:ext cx="1213074" cy="553998"/>
          </a:xfrm>
          <a:prstGeom prst="rect">
            <a:avLst/>
          </a:prstGeom>
          <a:noFill/>
        </p:spPr>
        <p:txBody>
          <a:bodyPr wrap="square" rtlCol="0">
            <a:spAutoFit/>
          </a:bodyPr>
          <a:lstStyle/>
          <a:p>
            <a:pPr algn="ctr"/>
            <a:r>
              <a:rPr lang="en-US" altLang="zh-CN" sz="1000"/>
              <a:t>Content/Carla/</a:t>
            </a:r>
            <a:endParaRPr lang="en-US" altLang="zh-CN" sz="1000"/>
          </a:p>
          <a:p>
            <a:pPr algn="ctr"/>
            <a:r>
              <a:rPr lang="en-US" altLang="zh-CN" sz="1000">
                <a:solidFill>
                  <a:srgbClr val="72AE46"/>
                </a:solidFill>
              </a:rPr>
              <a:t>Static</a:t>
            </a:r>
            <a:r>
              <a:rPr lang="en-US" altLang="zh-CN" sz="1000"/>
              <a:t>/Car/BYD</a:t>
            </a:r>
            <a:endParaRPr lang="en-US" altLang="zh-CN" sz="1000"/>
          </a:p>
          <a:p>
            <a:pPr algn="ctr"/>
            <a:r>
              <a:rPr lang="en-US" altLang="zh-CN" sz="1000">
                <a:solidFill>
                  <a:srgbClr val="C00000"/>
                </a:solidFill>
              </a:rPr>
              <a:t>SM_</a:t>
            </a:r>
            <a:r>
              <a:rPr lang="en-US" altLang="zh-CN" sz="1000"/>
              <a:t>BYDseal_v2</a:t>
            </a:r>
            <a:endParaRPr lang="en-US" altLang="zh-CN" sz="1000"/>
          </a:p>
        </p:txBody>
      </p:sp>
      <p:sp>
        <p:nvSpPr>
          <p:cNvPr id="21" name="文本框 20"/>
          <p:cNvSpPr txBox="1"/>
          <p:nvPr/>
        </p:nvSpPr>
        <p:spPr>
          <a:xfrm>
            <a:off x="4493006" y="2237954"/>
            <a:ext cx="1613045" cy="553998"/>
          </a:xfrm>
          <a:prstGeom prst="rect">
            <a:avLst/>
          </a:prstGeom>
          <a:noFill/>
        </p:spPr>
        <p:txBody>
          <a:bodyPr wrap="square" rtlCol="0">
            <a:spAutoFit/>
          </a:bodyPr>
          <a:lstStyle/>
          <a:p>
            <a:pPr algn="ctr"/>
            <a:r>
              <a:rPr lang="en-US" altLang="zh-CN" sz="1000"/>
              <a:t>Content/Carla/</a:t>
            </a:r>
            <a:endParaRPr lang="en-US" altLang="zh-CN" sz="1000"/>
          </a:p>
          <a:p>
            <a:pPr algn="ctr"/>
            <a:r>
              <a:rPr lang="en-US" altLang="zh-CN" sz="1000">
                <a:solidFill>
                  <a:srgbClr val="72AE46"/>
                </a:solidFill>
              </a:rPr>
              <a:t>Blueprints</a:t>
            </a:r>
            <a:r>
              <a:rPr lang="en-US" altLang="zh-CN" sz="1000"/>
              <a:t>/Vehicles/BYD/</a:t>
            </a:r>
            <a:endParaRPr lang="en-US" altLang="zh-CN" sz="1000"/>
          </a:p>
          <a:p>
            <a:pPr algn="ctr"/>
            <a:r>
              <a:rPr lang="en-US" altLang="zh-CN" sz="1000">
                <a:solidFill>
                  <a:srgbClr val="C00000"/>
                </a:solidFill>
              </a:rPr>
              <a:t>BP</a:t>
            </a:r>
            <a:r>
              <a:rPr lang="en-US" altLang="zh-CN" sz="1000"/>
              <a:t>_BYDseal</a:t>
            </a:r>
            <a:endParaRPr lang="en-US" altLang="zh-CN" sz="1000">
              <a:solidFill>
                <a:srgbClr val="C00000"/>
              </a:solidFill>
            </a:endParaRPr>
          </a:p>
        </p:txBody>
      </p:sp>
      <p:sp>
        <p:nvSpPr>
          <p:cNvPr id="22" name="文本框 21"/>
          <p:cNvSpPr txBox="1"/>
          <p:nvPr/>
        </p:nvSpPr>
        <p:spPr>
          <a:xfrm>
            <a:off x="6500774" y="2239134"/>
            <a:ext cx="1382918" cy="553998"/>
          </a:xfrm>
          <a:prstGeom prst="rect">
            <a:avLst/>
          </a:prstGeom>
          <a:noFill/>
        </p:spPr>
        <p:txBody>
          <a:bodyPr wrap="square" rtlCol="0">
            <a:spAutoFit/>
          </a:bodyPr>
          <a:lstStyle/>
          <a:p>
            <a:pPr algn="ctr"/>
            <a:r>
              <a:rPr lang="en-US" altLang="zh-CN" sz="1000"/>
              <a:t>Content/Carla/</a:t>
            </a:r>
            <a:endParaRPr lang="en-US" altLang="zh-CN" sz="1000"/>
          </a:p>
          <a:p>
            <a:pPr algn="ctr"/>
            <a:r>
              <a:rPr lang="en-US" altLang="zh-CN" sz="1000">
                <a:solidFill>
                  <a:srgbClr val="72AE46"/>
                </a:solidFill>
              </a:rPr>
              <a:t>Blueprints</a:t>
            </a:r>
            <a:r>
              <a:rPr lang="en-US" altLang="zh-CN" sz="1000"/>
              <a:t>/Vehicles/</a:t>
            </a:r>
            <a:endParaRPr lang="en-US" altLang="zh-CN" sz="1000"/>
          </a:p>
          <a:p>
            <a:pPr algn="ctr"/>
            <a:r>
              <a:rPr lang="en-US" altLang="zh-CN" sz="1000">
                <a:solidFill>
                  <a:srgbClr val="C00000"/>
                </a:solidFill>
              </a:rPr>
              <a:t>VehicleFactory</a:t>
            </a:r>
            <a:endParaRPr lang="en-US" altLang="zh-CN" sz="1000">
              <a:solidFill>
                <a:srgbClr val="C00000"/>
              </a:solidFill>
            </a:endParaRPr>
          </a:p>
        </p:txBody>
      </p:sp>
      <p:cxnSp>
        <p:nvCxnSpPr>
          <p:cNvPr id="26" name="肘形连接符 25"/>
          <p:cNvCxnSpPr>
            <a:stCxn id="64" idx="3"/>
            <a:endCxn id="62" idx="1"/>
          </p:cNvCxnSpPr>
          <p:nvPr/>
        </p:nvCxnSpPr>
        <p:spPr>
          <a:xfrm flipV="1">
            <a:off x="3175682" y="1941983"/>
            <a:ext cx="1454962" cy="613108"/>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肘形连接符 27"/>
          <p:cNvCxnSpPr>
            <a:stCxn id="18" idx="3"/>
            <a:endCxn id="62" idx="1"/>
          </p:cNvCxnSpPr>
          <p:nvPr/>
        </p:nvCxnSpPr>
        <p:spPr>
          <a:xfrm>
            <a:off x="3166804" y="1462422"/>
            <a:ext cx="1463840" cy="479561"/>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2256556" y="1714639"/>
            <a:ext cx="456727" cy="246221"/>
          </a:xfrm>
          <a:prstGeom prst="rect">
            <a:avLst/>
          </a:prstGeom>
          <a:noFill/>
        </p:spPr>
        <p:txBody>
          <a:bodyPr wrap="square" rtlCol="0">
            <a:spAutoFit/>
          </a:bodyPr>
          <a:lstStyle/>
          <a:p>
            <a:pPr algn="ctr"/>
            <a:r>
              <a:rPr lang="en-US" altLang="zh-CN" sz="1000"/>
              <a:t>1-3</a:t>
            </a:r>
            <a:endParaRPr lang="en-US" altLang="zh-CN" sz="1000"/>
          </a:p>
        </p:txBody>
      </p:sp>
      <p:sp>
        <p:nvSpPr>
          <p:cNvPr id="35" name="文本框 34"/>
          <p:cNvSpPr txBox="1"/>
          <p:nvPr/>
        </p:nvSpPr>
        <p:spPr>
          <a:xfrm>
            <a:off x="2239168" y="2832090"/>
            <a:ext cx="456727" cy="246221"/>
          </a:xfrm>
          <a:prstGeom prst="rect">
            <a:avLst/>
          </a:prstGeom>
          <a:noFill/>
        </p:spPr>
        <p:txBody>
          <a:bodyPr wrap="square" rtlCol="0">
            <a:spAutoFit/>
          </a:bodyPr>
          <a:lstStyle/>
          <a:p>
            <a:pPr algn="ctr"/>
            <a:r>
              <a:rPr lang="en-US" altLang="zh-CN" sz="1000"/>
              <a:t>4-5</a:t>
            </a:r>
            <a:endParaRPr lang="en-US" altLang="zh-CN" sz="1000"/>
          </a:p>
        </p:txBody>
      </p:sp>
      <p:sp>
        <p:nvSpPr>
          <p:cNvPr id="36" name="文本框 35"/>
          <p:cNvSpPr txBox="1"/>
          <p:nvPr/>
        </p:nvSpPr>
        <p:spPr>
          <a:xfrm>
            <a:off x="5103690" y="2785429"/>
            <a:ext cx="456727" cy="246221"/>
          </a:xfrm>
          <a:prstGeom prst="rect">
            <a:avLst/>
          </a:prstGeom>
          <a:noFill/>
        </p:spPr>
        <p:txBody>
          <a:bodyPr wrap="square" rtlCol="0">
            <a:spAutoFit/>
          </a:bodyPr>
          <a:lstStyle/>
          <a:p>
            <a:pPr algn="ctr"/>
            <a:r>
              <a:rPr lang="en-US" altLang="zh-CN" sz="1000"/>
              <a:t>6-8</a:t>
            </a:r>
            <a:endParaRPr lang="en-US" altLang="zh-CN" sz="1000"/>
          </a:p>
        </p:txBody>
      </p:sp>
      <p:sp>
        <p:nvSpPr>
          <p:cNvPr id="37" name="文本框 36"/>
          <p:cNvSpPr txBox="1"/>
          <p:nvPr/>
        </p:nvSpPr>
        <p:spPr>
          <a:xfrm>
            <a:off x="6981723" y="2785428"/>
            <a:ext cx="456727" cy="246221"/>
          </a:xfrm>
          <a:prstGeom prst="rect">
            <a:avLst/>
          </a:prstGeom>
          <a:noFill/>
        </p:spPr>
        <p:txBody>
          <a:bodyPr wrap="square" rtlCol="0">
            <a:spAutoFit/>
          </a:bodyPr>
          <a:lstStyle/>
          <a:p>
            <a:pPr algn="ctr"/>
            <a:r>
              <a:rPr lang="en-US" altLang="zh-CN" sz="1000"/>
              <a:t>9-10</a:t>
            </a:r>
            <a:endParaRPr lang="en-US" altLang="zh-CN" sz="1000"/>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solidFill>
            <a:schemeClr val="accent3"/>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PS">
  <a:themeElements>
    <a:clrScheme name="">
      <a:dk1>
        <a:srgbClr val="000000"/>
      </a:dk1>
      <a:lt1>
        <a:srgbClr val="FFFFFF"/>
      </a:lt1>
      <a:dk2>
        <a:srgbClr val="44546A"/>
      </a:dk2>
      <a:lt2>
        <a:srgbClr val="E7E6E6"/>
      </a:lt2>
      <a:accent1>
        <a:srgbClr val="4874CB"/>
      </a:accent1>
      <a:accent2>
        <a:srgbClr val="EE822F"/>
      </a:accent2>
      <a:accent3>
        <a:srgbClr val="FFFFFF"/>
      </a:accent3>
      <a:accent4>
        <a:srgbClr val="000000"/>
      </a:accent4>
      <a:accent5>
        <a:srgbClr val="B1BDE1"/>
      </a:accent5>
      <a:accent6>
        <a:srgbClr val="D57429"/>
      </a:accent6>
      <a:hlink>
        <a:srgbClr val="0026E5"/>
      </a:hlink>
      <a:folHlink>
        <a:srgbClr val="7E1FAD"/>
      </a:folHlink>
    </a:clrScheme>
    <a:fontScheme name="">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自定义 113">
      <a:dk1>
        <a:sysClr val="windowText" lastClr="000000"/>
      </a:dk1>
      <a:lt1>
        <a:sysClr val="window" lastClr="FFFFFF"/>
      </a:lt1>
      <a:dk2>
        <a:srgbClr val="1F497D"/>
      </a:dk2>
      <a:lt2>
        <a:srgbClr val="EEECE1"/>
      </a:lt2>
      <a:accent1>
        <a:srgbClr val="114496"/>
      </a:accent1>
      <a:accent2>
        <a:srgbClr val="FF3300"/>
      </a:accent2>
      <a:accent3>
        <a:srgbClr val="9BBB59"/>
      </a:accent3>
      <a:accent4>
        <a:srgbClr val="8064A2"/>
      </a:accent4>
      <a:accent5>
        <a:srgbClr val="4BACC6"/>
      </a:accent5>
      <a:accent6>
        <a:srgbClr val="F79646"/>
      </a:accent6>
      <a:hlink>
        <a:srgbClr val="0000FF"/>
      </a:hlink>
      <a:folHlink>
        <a:srgbClr val="800080"/>
      </a:folHlink>
    </a:clrScheme>
    <a:fontScheme name="自定义 12">
      <a:majorFont>
        <a:latin typeface="Times New Roman"/>
        <a:ea typeface="微软雅黑"/>
        <a:cs typeface=""/>
      </a:majorFont>
      <a:minorFont>
        <a:latin typeface="Times New Roman"/>
        <a:ea typeface="微软雅黑"/>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4516</Words>
  <Application>WPS 演示</Application>
  <PresentationFormat>全屏显示(16:9)</PresentationFormat>
  <Paragraphs>1328</Paragraphs>
  <Slides>27</Slides>
  <Notes>26</Notes>
  <HiddenSlides>0</HiddenSlides>
  <MMClips>0</MMClips>
  <ScaleCrop>false</ScaleCrop>
  <HeadingPairs>
    <vt:vector size="6" baseType="variant">
      <vt:variant>
        <vt:lpstr>已用的字体</vt:lpstr>
      </vt:variant>
      <vt:variant>
        <vt:i4>20</vt:i4>
      </vt:variant>
      <vt:variant>
        <vt:lpstr>主题</vt:lpstr>
      </vt:variant>
      <vt:variant>
        <vt:i4>3</vt:i4>
      </vt:variant>
      <vt:variant>
        <vt:lpstr>幻灯片标题</vt:lpstr>
      </vt:variant>
      <vt:variant>
        <vt:i4>27</vt:i4>
      </vt:variant>
    </vt:vector>
  </HeadingPairs>
  <TitlesOfParts>
    <vt:vector size="50" baseType="lpstr">
      <vt:lpstr>Arial</vt:lpstr>
      <vt:lpstr>宋体</vt:lpstr>
      <vt:lpstr>Wingdings</vt:lpstr>
      <vt:lpstr>Arial</vt:lpstr>
      <vt:lpstr>Economica</vt:lpstr>
      <vt:lpstr>Open Sans</vt:lpstr>
      <vt:lpstr>Muli Regular</vt:lpstr>
      <vt:lpstr>微软雅黑</vt:lpstr>
      <vt:lpstr>Calibri</vt:lpstr>
      <vt:lpstr>Times New Roman</vt:lpstr>
      <vt:lpstr>等线</vt:lpstr>
      <vt:lpstr>Calibri</vt:lpstr>
      <vt:lpstr>仿宋_GB2312</vt:lpstr>
      <vt:lpstr>仿宋</vt:lpstr>
      <vt:lpstr>Muli</vt:lpstr>
      <vt:lpstr>Wingdings</vt:lpstr>
      <vt:lpstr>Arial Unicode MS</vt:lpstr>
      <vt:lpstr>Wingdings 2</vt:lpstr>
      <vt:lpstr>Times New Roman</vt:lpstr>
      <vt:lpstr>黑体</vt:lpstr>
      <vt:lpstr>Luxe</vt:lpstr>
      <vt:lpstr>1_WPS</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交通管理器介绍</vt:lpstr>
      <vt:lpstr>车辆模型</vt:lpstr>
      <vt:lpstr>悬架位置计算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Administrator</dc:creator>
  <cp:lastModifiedBy>王海东</cp:lastModifiedBy>
  <cp:revision>1096</cp:revision>
  <dcterms:created xsi:type="dcterms:W3CDTF">2020-04-29T14:54:00Z</dcterms:created>
  <dcterms:modified xsi:type="dcterms:W3CDTF">2025-05-22T07:55:58Z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52001D24D9B141B2A1B5955D7D21ACC2</vt:lpwstr>
  </property>
  <property fmtid="{D5CDD505-2E9C-101B-9397-08002B2CF9AE}" pid="3" name="KSOProductBuildVer">
    <vt:lpwstr>2052-11.1.0.11372</vt:lpwstr>
  </property>
</Properties>
</file>